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7" r:id="rId9"/>
    <p:sldId id="263" r:id="rId10"/>
    <p:sldId id="265" r:id="rId11"/>
    <p:sldId id="266" r:id="rId12"/>
    <p:sldId id="268" r:id="rId13"/>
    <p:sldId id="269" r:id="rId14"/>
    <p:sldId id="271" r:id="rId15"/>
    <p:sldId id="272" r:id="rId16"/>
    <p:sldId id="270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C831A-CCF5-4391-A2BE-9DF065D37587}" type="doc">
      <dgm:prSet loTypeId="urn:microsoft.com/office/officeart/2005/8/layout/arrow2" loCatId="process" qsTypeId="urn:microsoft.com/office/officeart/2005/8/quickstyle/3d5" qsCatId="3D" csTypeId="urn:microsoft.com/office/officeart/2005/8/colors/colorful3" csCatId="colorful" phldr="1"/>
      <dgm:spPr>
        <a:scene3d>
          <a:camera prst="isometricOffAxis1Right" zoom="95000"/>
          <a:lightRig rig="flat" dir="t"/>
        </a:scene3d>
      </dgm:spPr>
    </dgm:pt>
    <dgm:pt modelId="{1E3A074B-8EC3-4AC7-ADB8-C53A583CA2D1}">
      <dgm:prSet phldrT="[Text]" custT="1"/>
      <dgm:spPr>
        <a:noFill/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     Data Mining</a:t>
          </a:r>
          <a:endParaRPr lang="en-US" sz="1600" b="1" dirty="0">
            <a:solidFill>
              <a:schemeClr val="tx1"/>
            </a:solidFill>
          </a:endParaRPr>
        </a:p>
      </dgm:t>
    </dgm:pt>
    <dgm:pt modelId="{C3E70DF8-D297-401F-A070-1295F4388B0B}" type="parTrans" cxnId="{8C1AFE23-B091-4CE6-8284-0511812F213B}">
      <dgm:prSet/>
      <dgm:spPr/>
      <dgm:t>
        <a:bodyPr/>
        <a:lstStyle/>
        <a:p>
          <a:endParaRPr lang="en-US" sz="2400"/>
        </a:p>
      </dgm:t>
    </dgm:pt>
    <dgm:pt modelId="{13D421C7-F834-4141-85ED-0207D610A128}" type="sibTrans" cxnId="{8C1AFE23-B091-4CE6-8284-0511812F213B}">
      <dgm:prSet/>
      <dgm:spPr/>
      <dgm:t>
        <a:bodyPr/>
        <a:lstStyle/>
        <a:p>
          <a:endParaRPr lang="en-US" sz="2400"/>
        </a:p>
      </dgm:t>
    </dgm:pt>
    <dgm:pt modelId="{C7CCB8C4-BA8F-435B-96D2-651E5BBEE204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Data Wrangling</a:t>
          </a:r>
          <a:endParaRPr lang="en-US" sz="1600" b="1" dirty="0"/>
        </a:p>
      </dgm:t>
    </dgm:pt>
    <dgm:pt modelId="{AD18367E-C5DB-45A4-A27B-B15954C86D0F}" type="parTrans" cxnId="{679C1D1A-14EB-43D6-A6EB-15DB434BD9E3}">
      <dgm:prSet/>
      <dgm:spPr/>
      <dgm:t>
        <a:bodyPr/>
        <a:lstStyle/>
        <a:p>
          <a:endParaRPr lang="en-US" sz="2400"/>
        </a:p>
      </dgm:t>
    </dgm:pt>
    <dgm:pt modelId="{7D6A4EA2-7BAB-433A-B969-4D95C96F0274}" type="sibTrans" cxnId="{679C1D1A-14EB-43D6-A6EB-15DB434BD9E3}">
      <dgm:prSet/>
      <dgm:spPr/>
      <dgm:t>
        <a:bodyPr/>
        <a:lstStyle/>
        <a:p>
          <a:endParaRPr lang="en-US" sz="2400"/>
        </a:p>
      </dgm:t>
    </dgm:pt>
    <dgm:pt modelId="{A75DE5EA-0E88-4A1C-B1EA-B4EE477D7AA1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Exploration</a:t>
          </a:r>
          <a:endParaRPr lang="en-US" sz="1600" b="1" dirty="0"/>
        </a:p>
      </dgm:t>
    </dgm:pt>
    <dgm:pt modelId="{48157EE2-9BD9-48FE-A422-276C84F2470D}" type="parTrans" cxnId="{D09152C8-0058-4F02-AE9F-59A443534AE8}">
      <dgm:prSet/>
      <dgm:spPr/>
      <dgm:t>
        <a:bodyPr/>
        <a:lstStyle/>
        <a:p>
          <a:endParaRPr lang="en-US" sz="2400"/>
        </a:p>
      </dgm:t>
    </dgm:pt>
    <dgm:pt modelId="{03226FF3-250B-4000-A0B5-00FF0F1D75A5}" type="sibTrans" cxnId="{D09152C8-0058-4F02-AE9F-59A443534AE8}">
      <dgm:prSet/>
      <dgm:spPr/>
      <dgm:t>
        <a:bodyPr/>
        <a:lstStyle/>
        <a:p>
          <a:endParaRPr lang="en-US" sz="2400"/>
        </a:p>
      </dgm:t>
    </dgm:pt>
    <dgm:pt modelId="{A39C9339-F7BC-4A9F-AF8A-3B9741B27413}">
      <dgm:prSet phldrT="[Text]" custT="1"/>
      <dgm:spPr>
        <a:noFill/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GameInformer reviews, game data, &amp; stock performance</a:t>
          </a:r>
          <a:endParaRPr lang="en-US" sz="1600" b="1" dirty="0">
            <a:solidFill>
              <a:schemeClr val="tx1"/>
            </a:solidFill>
          </a:endParaRPr>
        </a:p>
      </dgm:t>
    </dgm:pt>
    <dgm:pt modelId="{26699644-3B9B-4794-926C-D854282146D8}" type="parTrans" cxnId="{BF777ED0-A485-405A-BFCD-E378EF965464}">
      <dgm:prSet/>
      <dgm:spPr/>
      <dgm:t>
        <a:bodyPr/>
        <a:lstStyle/>
        <a:p>
          <a:endParaRPr lang="en-US" sz="2400"/>
        </a:p>
      </dgm:t>
    </dgm:pt>
    <dgm:pt modelId="{3E2FBE5E-2D29-4C39-97D1-424264F1308F}" type="sibTrans" cxnId="{BF777ED0-A485-405A-BFCD-E378EF965464}">
      <dgm:prSet/>
      <dgm:spPr/>
      <dgm:t>
        <a:bodyPr/>
        <a:lstStyle/>
        <a:p>
          <a:endParaRPr lang="en-US" sz="2400"/>
        </a:p>
      </dgm:t>
    </dgm:pt>
    <dgm:pt modelId="{5175B6B0-3CA6-4535-A09B-108E0999A356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Clean</a:t>
          </a:r>
          <a:endParaRPr lang="en-US" sz="1600" b="1" dirty="0"/>
        </a:p>
      </dgm:t>
    </dgm:pt>
    <dgm:pt modelId="{ECD96492-1092-4631-A208-D9A5DA08372E}" type="parTrans" cxnId="{345AD6EC-90F1-4BA3-A053-C21366541189}">
      <dgm:prSet/>
      <dgm:spPr/>
      <dgm:t>
        <a:bodyPr/>
        <a:lstStyle/>
        <a:p>
          <a:endParaRPr lang="en-US" sz="2400"/>
        </a:p>
      </dgm:t>
    </dgm:pt>
    <dgm:pt modelId="{F900535F-E882-46D4-B632-4B8ACBE851E4}" type="sibTrans" cxnId="{345AD6EC-90F1-4BA3-A053-C21366541189}">
      <dgm:prSet/>
      <dgm:spPr/>
      <dgm:t>
        <a:bodyPr/>
        <a:lstStyle/>
        <a:p>
          <a:endParaRPr lang="en-US" sz="2400"/>
        </a:p>
      </dgm:t>
    </dgm:pt>
    <dgm:pt modelId="{1982B446-3706-4711-A6F1-3DC4DFE59A3A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Modeling</a:t>
          </a:r>
          <a:endParaRPr lang="en-US" sz="1600" b="1" dirty="0"/>
        </a:p>
      </dgm:t>
    </dgm:pt>
    <dgm:pt modelId="{33D0F32B-ABD3-423A-818A-28D89377B172}" type="parTrans" cxnId="{7DD07C3D-EA79-49EE-93EE-865A49AB8425}">
      <dgm:prSet/>
      <dgm:spPr/>
      <dgm:t>
        <a:bodyPr/>
        <a:lstStyle/>
        <a:p>
          <a:endParaRPr lang="en-US"/>
        </a:p>
      </dgm:t>
    </dgm:pt>
    <dgm:pt modelId="{6C0374E5-7FC4-4DEF-BC17-94C58A35DE3F}" type="sibTrans" cxnId="{7DD07C3D-EA79-49EE-93EE-865A49AB8425}">
      <dgm:prSet/>
      <dgm:spPr/>
      <dgm:t>
        <a:bodyPr/>
        <a:lstStyle/>
        <a:p>
          <a:endParaRPr lang="en-US"/>
        </a:p>
      </dgm:t>
    </dgm:pt>
    <dgm:pt modelId="{BAD6DE81-DE4F-40EF-8526-A8F127A4BE33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Base-line</a:t>
          </a:r>
          <a:endParaRPr lang="en-US" sz="1600" b="1" dirty="0"/>
        </a:p>
      </dgm:t>
    </dgm:pt>
    <dgm:pt modelId="{3224C504-155F-4C9F-93C7-83D8D4CEC1B4}" type="parTrans" cxnId="{293E3154-15DE-4C13-93DE-664CEAB9F0AF}">
      <dgm:prSet/>
      <dgm:spPr/>
      <dgm:t>
        <a:bodyPr/>
        <a:lstStyle/>
        <a:p>
          <a:endParaRPr lang="en-US"/>
        </a:p>
      </dgm:t>
    </dgm:pt>
    <dgm:pt modelId="{6252B9CC-7427-40BA-B706-E629F53D4B22}" type="sibTrans" cxnId="{293E3154-15DE-4C13-93DE-664CEAB9F0AF}">
      <dgm:prSet/>
      <dgm:spPr/>
      <dgm:t>
        <a:bodyPr/>
        <a:lstStyle/>
        <a:p>
          <a:endParaRPr lang="en-US"/>
        </a:p>
      </dgm:t>
    </dgm:pt>
    <dgm:pt modelId="{9898FE38-DE6C-46BA-8D32-D767674AD978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Pair-wise features</a:t>
          </a:r>
          <a:endParaRPr lang="en-US" sz="1600" b="1" dirty="0"/>
        </a:p>
      </dgm:t>
    </dgm:pt>
    <dgm:pt modelId="{6500A968-9A0E-4ACA-91E4-A3C5FA03BCC8}" type="parTrans" cxnId="{277398F3-A9DD-4822-A4A0-9408AA94EB41}">
      <dgm:prSet/>
      <dgm:spPr/>
      <dgm:t>
        <a:bodyPr/>
        <a:lstStyle/>
        <a:p>
          <a:endParaRPr lang="en-US"/>
        </a:p>
      </dgm:t>
    </dgm:pt>
    <dgm:pt modelId="{15E99FBC-5B51-4114-8E0B-C26E50C78603}" type="sibTrans" cxnId="{277398F3-A9DD-4822-A4A0-9408AA94EB41}">
      <dgm:prSet/>
      <dgm:spPr/>
      <dgm:t>
        <a:bodyPr/>
        <a:lstStyle/>
        <a:p>
          <a:endParaRPr lang="en-US"/>
        </a:p>
      </dgm:t>
    </dgm:pt>
    <dgm:pt modelId="{1B5F1F2A-BF82-D346-94BC-1D3080F6C03F}">
      <dgm:prSet phldrT="[Text]" custT="1"/>
      <dgm:spPr>
        <a:noFill/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Selenium, </a:t>
          </a:r>
          <a:r>
            <a:rPr lang="en-US" sz="1600" b="1" dirty="0" err="1" smtClean="0">
              <a:solidFill>
                <a:schemeClr val="tx1"/>
              </a:solidFill>
            </a:rPr>
            <a:t>BeautifulSoup</a:t>
          </a:r>
          <a:endParaRPr lang="en-US" sz="1600" b="1" dirty="0">
            <a:solidFill>
              <a:schemeClr val="tx1"/>
            </a:solidFill>
          </a:endParaRPr>
        </a:p>
      </dgm:t>
    </dgm:pt>
    <dgm:pt modelId="{E3E82140-8973-CD43-B78A-C5A3B87687B7}" type="parTrans" cxnId="{1B136A7B-0638-1349-8CA1-4D747921E09D}">
      <dgm:prSet/>
      <dgm:spPr/>
      <dgm:t>
        <a:bodyPr/>
        <a:lstStyle/>
        <a:p>
          <a:endParaRPr lang="en-US"/>
        </a:p>
      </dgm:t>
    </dgm:pt>
    <dgm:pt modelId="{1DE388EF-C54F-DD4F-AB64-B1ED9093F0C2}" type="sibTrans" cxnId="{1B136A7B-0638-1349-8CA1-4D747921E09D}">
      <dgm:prSet/>
      <dgm:spPr/>
      <dgm:t>
        <a:bodyPr/>
        <a:lstStyle/>
        <a:p>
          <a:endParaRPr lang="en-US"/>
        </a:p>
      </dgm:t>
    </dgm:pt>
    <dgm:pt modelId="{A99A9245-1929-1245-9F58-38BD2C68D652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Calculate</a:t>
          </a:r>
          <a:endParaRPr lang="en-US" sz="1600" b="1" dirty="0"/>
        </a:p>
      </dgm:t>
    </dgm:pt>
    <dgm:pt modelId="{C6853D04-EFFE-484F-8C8D-DADD2A33035C}" type="parTrans" cxnId="{277925FF-211C-8342-9DF8-02E146D24F62}">
      <dgm:prSet/>
      <dgm:spPr/>
      <dgm:t>
        <a:bodyPr/>
        <a:lstStyle/>
        <a:p>
          <a:endParaRPr lang="en-US"/>
        </a:p>
      </dgm:t>
    </dgm:pt>
    <dgm:pt modelId="{06780CD8-63ED-EB43-99BD-58B677D0B048}" type="sibTrans" cxnId="{277925FF-211C-8342-9DF8-02E146D24F62}">
      <dgm:prSet/>
      <dgm:spPr/>
      <dgm:t>
        <a:bodyPr/>
        <a:lstStyle/>
        <a:p>
          <a:endParaRPr lang="en-US"/>
        </a:p>
      </dgm:t>
    </dgm:pt>
    <dgm:pt modelId="{FD6AC704-D383-C444-807E-53DCDF7C7148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Consolidate</a:t>
          </a:r>
          <a:endParaRPr lang="en-US" sz="1600" b="1" dirty="0"/>
        </a:p>
      </dgm:t>
    </dgm:pt>
    <dgm:pt modelId="{130BADFA-4A1A-1849-878A-88628B8C545E}" type="parTrans" cxnId="{9492AF1B-4035-8C45-9EA1-88D9D62756F7}">
      <dgm:prSet/>
      <dgm:spPr/>
      <dgm:t>
        <a:bodyPr/>
        <a:lstStyle/>
        <a:p>
          <a:endParaRPr lang="en-US"/>
        </a:p>
      </dgm:t>
    </dgm:pt>
    <dgm:pt modelId="{FB9C851C-182D-8641-9AAA-9A5F6460C3FA}" type="sibTrans" cxnId="{9492AF1B-4035-8C45-9EA1-88D9D62756F7}">
      <dgm:prSet/>
      <dgm:spPr/>
      <dgm:t>
        <a:bodyPr/>
        <a:lstStyle/>
        <a:p>
          <a:endParaRPr lang="en-US"/>
        </a:p>
      </dgm:t>
    </dgm:pt>
    <dgm:pt modelId="{DB935FAE-FD51-2347-9E13-C8D06EF7711E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Data distribution</a:t>
          </a:r>
          <a:endParaRPr lang="en-US" sz="1600" b="1" dirty="0"/>
        </a:p>
      </dgm:t>
    </dgm:pt>
    <dgm:pt modelId="{EB260A30-205B-434B-AC49-75F83E0456F9}" type="parTrans" cxnId="{AA956647-276B-4347-83E8-6BC2CD17F5DC}">
      <dgm:prSet/>
      <dgm:spPr/>
      <dgm:t>
        <a:bodyPr/>
        <a:lstStyle/>
        <a:p>
          <a:endParaRPr lang="en-US"/>
        </a:p>
      </dgm:t>
    </dgm:pt>
    <dgm:pt modelId="{DF92317D-A1A3-5044-8EB8-619923F54647}" type="sibTrans" cxnId="{AA956647-276B-4347-83E8-6BC2CD17F5DC}">
      <dgm:prSet/>
      <dgm:spPr/>
      <dgm:t>
        <a:bodyPr/>
        <a:lstStyle/>
        <a:p>
          <a:endParaRPr lang="en-US"/>
        </a:p>
      </dgm:t>
    </dgm:pt>
    <dgm:pt modelId="{786B4746-EF14-CF4D-A5BD-1993B1988E35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Correlations</a:t>
          </a:r>
          <a:endParaRPr lang="en-US" sz="1600" b="1" dirty="0"/>
        </a:p>
      </dgm:t>
    </dgm:pt>
    <dgm:pt modelId="{6F35DFC6-A584-1249-B408-4EFDDE7D1A43}" type="parTrans" cxnId="{E9ACF723-8439-C943-A36B-24C915E9D60D}">
      <dgm:prSet/>
      <dgm:spPr/>
      <dgm:t>
        <a:bodyPr/>
        <a:lstStyle/>
        <a:p>
          <a:endParaRPr lang="en-US"/>
        </a:p>
      </dgm:t>
    </dgm:pt>
    <dgm:pt modelId="{480A365E-B8D1-0E40-8FB4-0677E08AFDC0}" type="sibTrans" cxnId="{E9ACF723-8439-C943-A36B-24C915E9D60D}">
      <dgm:prSet/>
      <dgm:spPr/>
      <dgm:t>
        <a:bodyPr/>
        <a:lstStyle/>
        <a:p>
          <a:endParaRPr lang="en-US"/>
        </a:p>
      </dgm:t>
    </dgm:pt>
    <dgm:pt modelId="{76F4D3CC-FC8A-AB46-9333-71649800C6FB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Base-line model</a:t>
          </a:r>
          <a:endParaRPr lang="en-US" sz="1600" b="1" dirty="0"/>
        </a:p>
      </dgm:t>
    </dgm:pt>
    <dgm:pt modelId="{6E430520-EC99-1444-A8FE-F4E866DBC8E2}" type="parTrans" cxnId="{35A7B9FD-F945-BB48-97AB-2D7A1BDC225B}">
      <dgm:prSet/>
      <dgm:spPr/>
      <dgm:t>
        <a:bodyPr/>
        <a:lstStyle/>
        <a:p>
          <a:endParaRPr lang="en-US"/>
        </a:p>
      </dgm:t>
    </dgm:pt>
    <dgm:pt modelId="{F59213BB-8308-CB45-85B4-9E9CABCDA063}" type="sibTrans" cxnId="{35A7B9FD-F945-BB48-97AB-2D7A1BDC225B}">
      <dgm:prSet/>
      <dgm:spPr/>
      <dgm:t>
        <a:bodyPr/>
        <a:lstStyle/>
        <a:p>
          <a:endParaRPr lang="en-US"/>
        </a:p>
      </dgm:t>
    </dgm:pt>
    <dgm:pt modelId="{C934DD79-6C98-334B-A332-4680058B915F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Fine-tune</a:t>
          </a:r>
          <a:endParaRPr lang="en-US" sz="1600" b="1" dirty="0"/>
        </a:p>
      </dgm:t>
    </dgm:pt>
    <dgm:pt modelId="{4EB3E467-FEC9-8B43-A8E3-8E196A96752D}" type="parTrans" cxnId="{98423F16-936E-6B4C-AB2C-A90DF76CF618}">
      <dgm:prSet/>
      <dgm:spPr/>
      <dgm:t>
        <a:bodyPr/>
        <a:lstStyle/>
        <a:p>
          <a:endParaRPr lang="en-US"/>
        </a:p>
      </dgm:t>
    </dgm:pt>
    <dgm:pt modelId="{1229A256-53A2-C249-ADB3-ECB5DEED2E1B}" type="sibTrans" cxnId="{98423F16-936E-6B4C-AB2C-A90DF76CF618}">
      <dgm:prSet/>
      <dgm:spPr/>
      <dgm:t>
        <a:bodyPr/>
        <a:lstStyle/>
        <a:p>
          <a:endParaRPr lang="en-US"/>
        </a:p>
      </dgm:t>
    </dgm:pt>
    <dgm:pt modelId="{738D3FA1-D0D8-9340-A6C6-DA02F8B22373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Train-test-split</a:t>
          </a:r>
          <a:endParaRPr lang="en-US" sz="1600" b="1" dirty="0"/>
        </a:p>
      </dgm:t>
    </dgm:pt>
    <dgm:pt modelId="{63DB873B-834C-4D4E-A720-A786F98A8F45}" type="parTrans" cxnId="{B6C24D6A-980F-EF47-AEAE-F7EFEEA2DE7C}">
      <dgm:prSet/>
      <dgm:spPr/>
      <dgm:t>
        <a:bodyPr/>
        <a:lstStyle/>
        <a:p>
          <a:endParaRPr lang="en-US"/>
        </a:p>
      </dgm:t>
    </dgm:pt>
    <dgm:pt modelId="{8B37B873-E470-F44A-9FFC-CDA4827F0F12}" type="sibTrans" cxnId="{B6C24D6A-980F-EF47-AEAE-F7EFEEA2DE7C}">
      <dgm:prSet/>
      <dgm:spPr/>
      <dgm:t>
        <a:bodyPr/>
        <a:lstStyle/>
        <a:p>
          <a:endParaRPr lang="en-US"/>
        </a:p>
      </dgm:t>
    </dgm:pt>
    <dgm:pt modelId="{1761A3D7-8C6A-754D-BE71-0A3A3E36E417}">
      <dgm:prSet phldrT="[Text]" custT="1"/>
      <dgm:spPr>
        <a:noFill/>
      </dgm:spPr>
      <dgm:t>
        <a:bodyPr/>
        <a:lstStyle/>
        <a:p>
          <a:r>
            <a:rPr lang="en-US" sz="1600" b="1" dirty="0" smtClean="0"/>
            <a:t>Model Evaluation</a:t>
          </a:r>
          <a:endParaRPr lang="en-US" sz="1600" b="1" dirty="0"/>
        </a:p>
      </dgm:t>
    </dgm:pt>
    <dgm:pt modelId="{1E16DE0F-DF05-8C4F-AD00-CDE3EEABD9D1}" type="parTrans" cxnId="{BE511E09-2707-594B-85C8-D686ADC51908}">
      <dgm:prSet/>
      <dgm:spPr/>
      <dgm:t>
        <a:bodyPr/>
        <a:lstStyle/>
        <a:p>
          <a:endParaRPr lang="en-US"/>
        </a:p>
      </dgm:t>
    </dgm:pt>
    <dgm:pt modelId="{ADBD774B-D078-A847-80A5-A3963E57CEF6}" type="sibTrans" cxnId="{BE511E09-2707-594B-85C8-D686ADC51908}">
      <dgm:prSet/>
      <dgm:spPr/>
      <dgm:t>
        <a:bodyPr/>
        <a:lstStyle/>
        <a:p>
          <a:endParaRPr lang="en-US"/>
        </a:p>
      </dgm:t>
    </dgm:pt>
    <dgm:pt modelId="{0B97498D-71F2-DD4B-9504-4E7CCA8CAF67}">
      <dgm:prSet custT="1"/>
      <dgm:spPr>
        <a:noFill/>
        <a:ln>
          <a:noFill/>
        </a:ln>
      </dgm:spPr>
      <dgm:t>
        <a:bodyPr/>
        <a:lstStyle/>
        <a:p>
          <a:r>
            <a:rPr lang="en-US" sz="1800" b="1" dirty="0" smtClean="0"/>
            <a:t>Conclusion</a:t>
          </a:r>
          <a:endParaRPr lang="en-US" sz="1800" b="1" dirty="0"/>
        </a:p>
      </dgm:t>
    </dgm:pt>
    <dgm:pt modelId="{1B72E844-918A-B045-8B1A-D085779DB5B2}" type="parTrans" cxnId="{DEC833ED-14D6-C94D-A98B-522A1364F88C}">
      <dgm:prSet/>
      <dgm:spPr/>
      <dgm:t>
        <a:bodyPr/>
        <a:lstStyle/>
        <a:p>
          <a:endParaRPr lang="en-US"/>
        </a:p>
      </dgm:t>
    </dgm:pt>
    <dgm:pt modelId="{4993C0A7-0DC7-074A-8302-8717B154AFA0}" type="sibTrans" cxnId="{DEC833ED-14D6-C94D-A98B-522A1364F88C}">
      <dgm:prSet/>
      <dgm:spPr/>
      <dgm:t>
        <a:bodyPr/>
        <a:lstStyle/>
        <a:p>
          <a:endParaRPr lang="en-US"/>
        </a:p>
      </dgm:t>
    </dgm:pt>
    <dgm:pt modelId="{422E65A4-3999-1341-94B2-8FCABD7C09F9}">
      <dgm:prSet custT="1"/>
      <dgm:spPr>
        <a:noFill/>
        <a:ln>
          <a:noFill/>
        </a:ln>
      </dgm:spPr>
      <dgm:t>
        <a:bodyPr/>
        <a:lstStyle/>
        <a:p>
          <a:r>
            <a:rPr lang="en-US" sz="1800" b="1" dirty="0" smtClean="0"/>
            <a:t>Analysis of results</a:t>
          </a:r>
          <a:endParaRPr lang="en-US" sz="1800" b="1" dirty="0"/>
        </a:p>
      </dgm:t>
    </dgm:pt>
    <dgm:pt modelId="{23E61588-3B94-194A-8836-790B9984C440}" type="parTrans" cxnId="{7F3835BE-0363-934A-9488-E717F724DD29}">
      <dgm:prSet/>
      <dgm:spPr/>
      <dgm:t>
        <a:bodyPr/>
        <a:lstStyle/>
        <a:p>
          <a:endParaRPr lang="en-US"/>
        </a:p>
      </dgm:t>
    </dgm:pt>
    <dgm:pt modelId="{62756D5F-FF8A-8E41-B315-2D3DCE2AED94}" type="sibTrans" cxnId="{7F3835BE-0363-934A-9488-E717F724DD29}">
      <dgm:prSet/>
      <dgm:spPr/>
      <dgm:t>
        <a:bodyPr/>
        <a:lstStyle/>
        <a:p>
          <a:endParaRPr lang="en-US"/>
        </a:p>
      </dgm:t>
    </dgm:pt>
    <dgm:pt modelId="{DB76975B-AECC-DE4A-B41E-0DDDF324B731}">
      <dgm:prSet custT="1"/>
      <dgm:spPr>
        <a:noFill/>
        <a:ln>
          <a:noFill/>
        </a:ln>
      </dgm:spPr>
      <dgm:t>
        <a:bodyPr/>
        <a:lstStyle/>
        <a:p>
          <a:r>
            <a:rPr lang="en-US" sz="1800" b="1" dirty="0" smtClean="0"/>
            <a:t>Applications</a:t>
          </a:r>
          <a:endParaRPr lang="en-US" sz="1800" b="1" dirty="0"/>
        </a:p>
      </dgm:t>
    </dgm:pt>
    <dgm:pt modelId="{F371A936-89F0-324D-9590-F0993BC8F538}" type="parTrans" cxnId="{2DDC08AC-D6AE-AF42-B884-34C4872A7CEA}">
      <dgm:prSet/>
      <dgm:spPr/>
      <dgm:t>
        <a:bodyPr/>
        <a:lstStyle/>
        <a:p>
          <a:endParaRPr lang="en-US"/>
        </a:p>
      </dgm:t>
    </dgm:pt>
    <dgm:pt modelId="{4550327E-BAC9-EC4B-9188-D4742011BBD1}" type="sibTrans" cxnId="{2DDC08AC-D6AE-AF42-B884-34C4872A7CEA}">
      <dgm:prSet/>
      <dgm:spPr/>
      <dgm:t>
        <a:bodyPr/>
        <a:lstStyle/>
        <a:p>
          <a:endParaRPr lang="en-US"/>
        </a:p>
      </dgm:t>
    </dgm:pt>
    <dgm:pt modelId="{DC29520F-B22D-544A-A832-67F11FB30EC0}">
      <dgm:prSet custT="1"/>
      <dgm:spPr>
        <a:noFill/>
        <a:ln>
          <a:noFill/>
        </a:ln>
      </dgm:spPr>
      <dgm:t>
        <a:bodyPr/>
        <a:lstStyle/>
        <a:p>
          <a:r>
            <a:rPr lang="en-US" sz="1800" b="1" dirty="0" smtClean="0"/>
            <a:t>Further study</a:t>
          </a:r>
          <a:endParaRPr lang="en-US" sz="1800" b="1" dirty="0"/>
        </a:p>
      </dgm:t>
    </dgm:pt>
    <dgm:pt modelId="{32F470C7-964B-CD4C-A395-15458F4EA5B0}" type="parTrans" cxnId="{4D8D30C8-2CD4-2842-B7E0-90BA819713C7}">
      <dgm:prSet/>
      <dgm:spPr/>
      <dgm:t>
        <a:bodyPr/>
        <a:lstStyle/>
        <a:p>
          <a:endParaRPr lang="en-US"/>
        </a:p>
      </dgm:t>
    </dgm:pt>
    <dgm:pt modelId="{886DB863-A2DA-DE44-BDBD-EFDCA4F31D55}" type="sibTrans" cxnId="{4D8D30C8-2CD4-2842-B7E0-90BA819713C7}">
      <dgm:prSet/>
      <dgm:spPr/>
      <dgm:t>
        <a:bodyPr/>
        <a:lstStyle/>
        <a:p>
          <a:endParaRPr lang="en-US"/>
        </a:p>
      </dgm:t>
    </dgm:pt>
    <dgm:pt modelId="{E220828C-C958-4FCF-B52F-02D7F5D17607}" type="pres">
      <dgm:prSet presAssocID="{455C831A-CCF5-4391-A2BE-9DF065D37587}" presName="arrowDiagram" presStyleCnt="0">
        <dgm:presLayoutVars>
          <dgm:chMax val="5"/>
          <dgm:dir/>
          <dgm:resizeHandles val="exact"/>
        </dgm:presLayoutVars>
      </dgm:prSet>
      <dgm:spPr/>
    </dgm:pt>
    <dgm:pt modelId="{82ED47FD-CD8E-4EC8-A7E3-BF3AC4BC5C1A}" type="pres">
      <dgm:prSet presAssocID="{455C831A-CCF5-4391-A2BE-9DF065D37587}" presName="arrow" presStyleLbl="bgShp" presStyleIdx="0" presStyleCnt="1" custScaleX="86792" custScaleY="86038" custLinFactNeighborX="2548" custLinFactNeighborY="-2560"/>
      <dgm:spPr>
        <a:sp3d z="-400500" extrusionH="63500" contourW="12700" prstMaterial="matte">
          <a:contourClr>
            <a:schemeClr val="lt1">
              <a:tint val="50000"/>
            </a:schemeClr>
          </a:contourClr>
        </a:sp3d>
      </dgm:spPr>
    </dgm:pt>
    <dgm:pt modelId="{4D070C27-97AF-AD4F-A251-CD1EA6A46D87}" type="pres">
      <dgm:prSet presAssocID="{455C831A-CCF5-4391-A2BE-9DF065D37587}" presName="arrowDiagram5" presStyleCnt="0"/>
      <dgm:spPr/>
    </dgm:pt>
    <dgm:pt modelId="{DE9CFEF7-6061-BD4F-AFC5-FA694FEDE9F3}" type="pres">
      <dgm:prSet presAssocID="{1E3A074B-8EC3-4AC7-ADB8-C53A583CA2D1}" presName="bullet5a" presStyleLbl="node1" presStyleIdx="0" presStyleCnt="5" custLinFactX="49693" custLinFactNeighborX="100000" custLinFactNeighborY="70933"/>
      <dgm:spPr/>
    </dgm:pt>
    <dgm:pt modelId="{29E1EC21-D616-B249-B1B2-55616D1D4E8A}" type="pres">
      <dgm:prSet presAssocID="{1E3A074B-8EC3-4AC7-ADB8-C53A583CA2D1}" presName="textBox5a" presStyleLbl="revTx" presStyleIdx="0" presStyleCnt="5" custScaleX="241416" custScaleY="121490" custLinFactNeighborX="34563" custLinFactNeighborY="43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38124-EA4D-C346-BD43-D06CAAFAF083}" type="pres">
      <dgm:prSet presAssocID="{C7CCB8C4-BA8F-435B-96D2-651E5BBEE204}" presName="bullet5b" presStyleLbl="node1" presStyleIdx="1" presStyleCnt="5" custLinFactNeighborX="73207" custLinFactNeighborY="31374"/>
      <dgm:spPr/>
    </dgm:pt>
    <dgm:pt modelId="{9A5EDEA7-2E93-F043-9355-58A5387F83C0}" type="pres">
      <dgm:prSet presAssocID="{C7CCB8C4-BA8F-435B-96D2-651E5BBEE204}" presName="textBox5b" presStyleLbl="revTx" presStyleIdx="1" presStyleCnt="5" custLinFactNeighborX="24192" custLinFactNeighborY="18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D7E8C-991C-B54E-A4D5-4BA13A3A0EAF}" type="pres">
      <dgm:prSet presAssocID="{A75DE5EA-0E88-4A1C-B1EA-B4EE477D7AA1}" presName="bullet5c" presStyleLbl="node1" presStyleIdx="2" presStyleCnt="5" custLinFactNeighborX="75822" custLinFactNeighborY="7844"/>
      <dgm:spPr/>
    </dgm:pt>
    <dgm:pt modelId="{84C2F0EB-4364-D444-BCAF-FFE148D73036}" type="pres">
      <dgm:prSet presAssocID="{A75DE5EA-0E88-4A1C-B1EA-B4EE477D7AA1}" presName="textBox5c" presStyleLbl="revTx" presStyleIdx="2" presStyleCnt="5" custLinFactNeighborX="23409" custLinFactNeighborY="136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134EF-074E-0E4C-84B0-466627B91AC6}" type="pres">
      <dgm:prSet presAssocID="{1982B446-3706-4711-A6F1-3DC4DFE59A3A}" presName="bullet5d" presStyleLbl="node1" presStyleIdx="3" presStyleCnt="5" custLinFactNeighborX="58701" custLinFactNeighborY="-8097"/>
      <dgm:spPr/>
    </dgm:pt>
    <dgm:pt modelId="{AB07001A-C5C9-334E-8B36-84FAF49685C6}" type="pres">
      <dgm:prSet presAssocID="{1982B446-3706-4711-A6F1-3DC4DFE59A3A}" presName="textBox5d" presStyleLbl="revTx" presStyleIdx="3" presStyleCnt="5" custLinFactNeighborX="13805" custLinFactNeighborY="191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96730-101F-7B4C-939A-C60F6158FCAF}" type="pres">
      <dgm:prSet presAssocID="{0B97498D-71F2-DD4B-9504-4E7CCA8CAF67}" presName="bullet5e" presStyleLbl="node1" presStyleIdx="4" presStyleCnt="5" custLinFactNeighborX="30183"/>
      <dgm:spPr/>
    </dgm:pt>
    <dgm:pt modelId="{A3EE98B2-C2EF-2F46-9389-A1FCEABA022E}" type="pres">
      <dgm:prSet presAssocID="{0B97498D-71F2-DD4B-9504-4E7CCA8CAF67}" presName="textBox5e" presStyleLbl="revTx" presStyleIdx="4" presStyleCnt="5" custLinFactNeighborX="10618" custLinFactNeighborY="174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C24D6A-980F-EF47-AEAE-F7EFEEA2DE7C}" srcId="{1982B446-3706-4711-A6F1-3DC4DFE59A3A}" destId="{738D3FA1-D0D8-9340-A6C6-DA02F8B22373}" srcOrd="0" destOrd="0" parTransId="{63DB873B-834C-4D4E-A720-A786F98A8F45}" sibTransId="{8B37B873-E470-F44A-9FFC-CDA4827F0F12}"/>
    <dgm:cxn modelId="{22A66E2B-4F2C-2045-8ED9-685F88E7D9E9}" type="presOf" srcId="{786B4746-EF14-CF4D-A5BD-1993B1988E35}" destId="{84C2F0EB-4364-D444-BCAF-FFE148D73036}" srcOrd="0" destOrd="3" presId="urn:microsoft.com/office/officeart/2005/8/layout/arrow2"/>
    <dgm:cxn modelId="{DEC833ED-14D6-C94D-A98B-522A1364F88C}" srcId="{455C831A-CCF5-4391-A2BE-9DF065D37587}" destId="{0B97498D-71F2-DD4B-9504-4E7CCA8CAF67}" srcOrd="4" destOrd="0" parTransId="{1B72E844-918A-B045-8B1A-D085779DB5B2}" sibTransId="{4993C0A7-0DC7-074A-8302-8717B154AFA0}"/>
    <dgm:cxn modelId="{B6D71AFB-9E93-F447-9E9F-D02EB3BF9DAF}" type="presOf" srcId="{C934DD79-6C98-334B-A332-4680058B915F}" destId="{AB07001A-C5C9-334E-8B36-84FAF49685C6}" srcOrd="0" destOrd="3" presId="urn:microsoft.com/office/officeart/2005/8/layout/arrow2"/>
    <dgm:cxn modelId="{E185E39A-3B88-2E46-9093-D89AAFB8E916}" type="presOf" srcId="{9898FE38-DE6C-46BA-8D32-D767674AD978}" destId="{84C2F0EB-4364-D444-BCAF-FFE148D73036}" srcOrd="0" destOrd="1" presId="urn:microsoft.com/office/officeart/2005/8/layout/arrow2"/>
    <dgm:cxn modelId="{56924E1D-4F53-2741-946F-D3EDF755BDD0}" type="presOf" srcId="{5175B6B0-3CA6-4535-A09B-108E0999A356}" destId="{9A5EDEA7-2E93-F043-9355-58A5387F83C0}" srcOrd="0" destOrd="1" presId="urn:microsoft.com/office/officeart/2005/8/layout/arrow2"/>
    <dgm:cxn modelId="{D7F82763-7098-FF4D-B459-2C3F11F8BC16}" type="presOf" srcId="{DC29520F-B22D-544A-A832-67F11FB30EC0}" destId="{A3EE98B2-C2EF-2F46-9389-A1FCEABA022E}" srcOrd="0" destOrd="3" presId="urn:microsoft.com/office/officeart/2005/8/layout/arrow2"/>
    <dgm:cxn modelId="{5A114A4F-7475-8748-9B2D-6E5FF5AAE11C}" type="presOf" srcId="{1982B446-3706-4711-A6F1-3DC4DFE59A3A}" destId="{AB07001A-C5C9-334E-8B36-84FAF49685C6}" srcOrd="0" destOrd="0" presId="urn:microsoft.com/office/officeart/2005/8/layout/arrow2"/>
    <dgm:cxn modelId="{10EAF1A0-0893-324E-9D23-AF907A6143EB}" type="presOf" srcId="{C7CCB8C4-BA8F-435B-96D2-651E5BBEE204}" destId="{9A5EDEA7-2E93-F043-9355-58A5387F83C0}" srcOrd="0" destOrd="0" presId="urn:microsoft.com/office/officeart/2005/8/layout/arrow2"/>
    <dgm:cxn modelId="{277398F3-A9DD-4822-A4A0-9408AA94EB41}" srcId="{A75DE5EA-0E88-4A1C-B1EA-B4EE477D7AA1}" destId="{9898FE38-DE6C-46BA-8D32-D767674AD978}" srcOrd="0" destOrd="0" parTransId="{6500A968-9A0E-4ACA-91E4-A3C5FA03BCC8}" sibTransId="{15E99FBC-5B51-4114-8E0B-C26E50C78603}"/>
    <dgm:cxn modelId="{FA1A4A4B-B9E5-5F4B-A1C0-959DC2613367}" type="presOf" srcId="{455C831A-CCF5-4391-A2BE-9DF065D37587}" destId="{E220828C-C958-4FCF-B52F-02D7F5D17607}" srcOrd="0" destOrd="0" presId="urn:microsoft.com/office/officeart/2005/8/layout/arrow2"/>
    <dgm:cxn modelId="{345AD6EC-90F1-4BA3-A053-C21366541189}" srcId="{C7CCB8C4-BA8F-435B-96D2-651E5BBEE204}" destId="{5175B6B0-3CA6-4535-A09B-108E0999A356}" srcOrd="0" destOrd="0" parTransId="{ECD96492-1092-4631-A208-D9A5DA08372E}" sibTransId="{F900535F-E882-46D4-B632-4B8ACBE851E4}"/>
    <dgm:cxn modelId="{54BF4A33-D6F6-2944-AAEE-BEE6233C9F5F}" type="presOf" srcId="{76F4D3CC-FC8A-AB46-9333-71649800C6FB}" destId="{84C2F0EB-4364-D444-BCAF-FFE148D73036}" srcOrd="0" destOrd="4" presId="urn:microsoft.com/office/officeart/2005/8/layout/arrow2"/>
    <dgm:cxn modelId="{2EEA5AA1-DDBE-C943-ACC3-EB2AB4D44EF6}" type="presOf" srcId="{0B97498D-71F2-DD4B-9504-4E7CCA8CAF67}" destId="{A3EE98B2-C2EF-2F46-9389-A1FCEABA022E}" srcOrd="0" destOrd="0" presId="urn:microsoft.com/office/officeart/2005/8/layout/arrow2"/>
    <dgm:cxn modelId="{4FB77D13-6548-3140-8449-568CFE2CE98A}" type="presOf" srcId="{1B5F1F2A-BF82-D346-94BC-1D3080F6C03F}" destId="{29E1EC21-D616-B249-B1B2-55616D1D4E8A}" srcOrd="0" destOrd="2" presId="urn:microsoft.com/office/officeart/2005/8/layout/arrow2"/>
    <dgm:cxn modelId="{BA04E1CC-5855-AE41-9492-2D5C23622EB9}" type="presOf" srcId="{DB76975B-AECC-DE4A-B41E-0DDDF324B731}" destId="{A3EE98B2-C2EF-2F46-9389-A1FCEABA022E}" srcOrd="0" destOrd="2" presId="urn:microsoft.com/office/officeart/2005/8/layout/arrow2"/>
    <dgm:cxn modelId="{BF777ED0-A485-405A-BFCD-E378EF965464}" srcId="{1E3A074B-8EC3-4AC7-ADB8-C53A583CA2D1}" destId="{A39C9339-F7BC-4A9F-AF8A-3B9741B27413}" srcOrd="0" destOrd="0" parTransId="{26699644-3B9B-4794-926C-D854282146D8}" sibTransId="{3E2FBE5E-2D29-4C39-97D1-424264F1308F}"/>
    <dgm:cxn modelId="{2DDC08AC-D6AE-AF42-B884-34C4872A7CEA}" srcId="{0B97498D-71F2-DD4B-9504-4E7CCA8CAF67}" destId="{DB76975B-AECC-DE4A-B41E-0DDDF324B731}" srcOrd="1" destOrd="0" parTransId="{F371A936-89F0-324D-9590-F0993BC8F538}" sibTransId="{4550327E-BAC9-EC4B-9188-D4742011BBD1}"/>
    <dgm:cxn modelId="{5B4C7427-3F00-2F4A-9CA5-DB3232F14BDF}" type="presOf" srcId="{A39C9339-F7BC-4A9F-AF8A-3B9741B27413}" destId="{29E1EC21-D616-B249-B1B2-55616D1D4E8A}" srcOrd="0" destOrd="1" presId="urn:microsoft.com/office/officeart/2005/8/layout/arrow2"/>
    <dgm:cxn modelId="{98423F16-936E-6B4C-AB2C-A90DF76CF618}" srcId="{1982B446-3706-4711-A6F1-3DC4DFE59A3A}" destId="{C934DD79-6C98-334B-A332-4680058B915F}" srcOrd="2" destOrd="0" parTransId="{4EB3E467-FEC9-8B43-A8E3-8E196A96752D}" sibTransId="{1229A256-53A2-C249-ADB3-ECB5DEED2E1B}"/>
    <dgm:cxn modelId="{9492AF1B-4035-8C45-9EA1-88D9D62756F7}" srcId="{C7CCB8C4-BA8F-435B-96D2-651E5BBEE204}" destId="{FD6AC704-D383-C444-807E-53DCDF7C7148}" srcOrd="1" destOrd="0" parTransId="{130BADFA-4A1A-1849-878A-88628B8C545E}" sibTransId="{FB9C851C-182D-8641-9AAA-9A5F6460C3FA}"/>
    <dgm:cxn modelId="{440DF1AD-64D1-8742-8C78-7986F7B5AFEB}" type="presOf" srcId="{A75DE5EA-0E88-4A1C-B1EA-B4EE477D7AA1}" destId="{84C2F0EB-4364-D444-BCAF-FFE148D73036}" srcOrd="0" destOrd="0" presId="urn:microsoft.com/office/officeart/2005/8/layout/arrow2"/>
    <dgm:cxn modelId="{3122FC64-3B98-6A40-A706-97C3A489EE2E}" type="presOf" srcId="{FD6AC704-D383-C444-807E-53DCDF7C7148}" destId="{9A5EDEA7-2E93-F043-9355-58A5387F83C0}" srcOrd="0" destOrd="2" presId="urn:microsoft.com/office/officeart/2005/8/layout/arrow2"/>
    <dgm:cxn modelId="{D09152C8-0058-4F02-AE9F-59A443534AE8}" srcId="{455C831A-CCF5-4391-A2BE-9DF065D37587}" destId="{A75DE5EA-0E88-4A1C-B1EA-B4EE477D7AA1}" srcOrd="2" destOrd="0" parTransId="{48157EE2-9BD9-48FE-A422-276C84F2470D}" sibTransId="{03226FF3-250B-4000-A0B5-00FF0F1D75A5}"/>
    <dgm:cxn modelId="{188D10A6-1708-B645-99D0-8FC774935089}" type="presOf" srcId="{1761A3D7-8C6A-754D-BE71-0A3A3E36E417}" destId="{AB07001A-C5C9-334E-8B36-84FAF49685C6}" srcOrd="0" destOrd="4" presId="urn:microsoft.com/office/officeart/2005/8/layout/arrow2"/>
    <dgm:cxn modelId="{1EF4DD45-38BC-7D47-94E0-7CF8FBA020C9}" type="presOf" srcId="{DB935FAE-FD51-2347-9E13-C8D06EF7711E}" destId="{84C2F0EB-4364-D444-BCAF-FFE148D73036}" srcOrd="0" destOrd="2" presId="urn:microsoft.com/office/officeart/2005/8/layout/arrow2"/>
    <dgm:cxn modelId="{679C1D1A-14EB-43D6-A6EB-15DB434BD9E3}" srcId="{455C831A-CCF5-4391-A2BE-9DF065D37587}" destId="{C7CCB8C4-BA8F-435B-96D2-651E5BBEE204}" srcOrd="1" destOrd="0" parTransId="{AD18367E-C5DB-45A4-A27B-B15954C86D0F}" sibTransId="{7D6A4EA2-7BAB-433A-B969-4D95C96F0274}"/>
    <dgm:cxn modelId="{31F7DB71-736C-DD4B-8DA1-829EEEBB2B66}" type="presOf" srcId="{A99A9245-1929-1245-9F58-38BD2C68D652}" destId="{9A5EDEA7-2E93-F043-9355-58A5387F83C0}" srcOrd="0" destOrd="3" presId="urn:microsoft.com/office/officeart/2005/8/layout/arrow2"/>
    <dgm:cxn modelId="{E9ACF723-8439-C943-A36B-24C915E9D60D}" srcId="{A75DE5EA-0E88-4A1C-B1EA-B4EE477D7AA1}" destId="{786B4746-EF14-CF4D-A5BD-1993B1988E35}" srcOrd="2" destOrd="0" parTransId="{6F35DFC6-A584-1249-B408-4EFDDE7D1A43}" sibTransId="{480A365E-B8D1-0E40-8FB4-0677E08AFDC0}"/>
    <dgm:cxn modelId="{C465A872-9F41-2A41-8B53-5599C87F2D44}" type="presOf" srcId="{1E3A074B-8EC3-4AC7-ADB8-C53A583CA2D1}" destId="{29E1EC21-D616-B249-B1B2-55616D1D4E8A}" srcOrd="0" destOrd="0" presId="urn:microsoft.com/office/officeart/2005/8/layout/arrow2"/>
    <dgm:cxn modelId="{4D8D30C8-2CD4-2842-B7E0-90BA819713C7}" srcId="{0B97498D-71F2-DD4B-9504-4E7CCA8CAF67}" destId="{DC29520F-B22D-544A-A832-67F11FB30EC0}" srcOrd="2" destOrd="0" parTransId="{32F470C7-964B-CD4C-A395-15458F4EA5B0}" sibTransId="{886DB863-A2DA-DE44-BDBD-EFDCA4F31D55}"/>
    <dgm:cxn modelId="{D008E082-82B1-1A4E-B33A-922FC507CC19}" type="presOf" srcId="{422E65A4-3999-1341-94B2-8FCABD7C09F9}" destId="{A3EE98B2-C2EF-2F46-9389-A1FCEABA022E}" srcOrd="0" destOrd="1" presId="urn:microsoft.com/office/officeart/2005/8/layout/arrow2"/>
    <dgm:cxn modelId="{8C1AFE23-B091-4CE6-8284-0511812F213B}" srcId="{455C831A-CCF5-4391-A2BE-9DF065D37587}" destId="{1E3A074B-8EC3-4AC7-ADB8-C53A583CA2D1}" srcOrd="0" destOrd="0" parTransId="{C3E70DF8-D297-401F-A070-1295F4388B0B}" sibTransId="{13D421C7-F834-4141-85ED-0207D610A128}"/>
    <dgm:cxn modelId="{1B136A7B-0638-1349-8CA1-4D747921E09D}" srcId="{1E3A074B-8EC3-4AC7-ADB8-C53A583CA2D1}" destId="{1B5F1F2A-BF82-D346-94BC-1D3080F6C03F}" srcOrd="1" destOrd="0" parTransId="{E3E82140-8973-CD43-B78A-C5A3B87687B7}" sibTransId="{1DE388EF-C54F-DD4F-AB64-B1ED9093F0C2}"/>
    <dgm:cxn modelId="{84156807-F8C8-1649-9F7B-76D29A3FD4BE}" type="presOf" srcId="{738D3FA1-D0D8-9340-A6C6-DA02F8B22373}" destId="{AB07001A-C5C9-334E-8B36-84FAF49685C6}" srcOrd="0" destOrd="1" presId="urn:microsoft.com/office/officeart/2005/8/layout/arrow2"/>
    <dgm:cxn modelId="{0273265D-9294-4544-A397-8CFF6CEA5F60}" type="presOf" srcId="{BAD6DE81-DE4F-40EF-8526-A8F127A4BE33}" destId="{AB07001A-C5C9-334E-8B36-84FAF49685C6}" srcOrd="0" destOrd="2" presId="urn:microsoft.com/office/officeart/2005/8/layout/arrow2"/>
    <dgm:cxn modelId="{7DD07C3D-EA79-49EE-93EE-865A49AB8425}" srcId="{455C831A-CCF5-4391-A2BE-9DF065D37587}" destId="{1982B446-3706-4711-A6F1-3DC4DFE59A3A}" srcOrd="3" destOrd="0" parTransId="{33D0F32B-ABD3-423A-818A-28D89377B172}" sibTransId="{6C0374E5-7FC4-4DEF-BC17-94C58A35DE3F}"/>
    <dgm:cxn modelId="{7F3835BE-0363-934A-9488-E717F724DD29}" srcId="{0B97498D-71F2-DD4B-9504-4E7CCA8CAF67}" destId="{422E65A4-3999-1341-94B2-8FCABD7C09F9}" srcOrd="0" destOrd="0" parTransId="{23E61588-3B94-194A-8836-790B9984C440}" sibTransId="{62756D5F-FF8A-8E41-B315-2D3DCE2AED94}"/>
    <dgm:cxn modelId="{BE511E09-2707-594B-85C8-D686ADC51908}" srcId="{1982B446-3706-4711-A6F1-3DC4DFE59A3A}" destId="{1761A3D7-8C6A-754D-BE71-0A3A3E36E417}" srcOrd="3" destOrd="0" parTransId="{1E16DE0F-DF05-8C4F-AD00-CDE3EEABD9D1}" sibTransId="{ADBD774B-D078-A847-80A5-A3963E57CEF6}"/>
    <dgm:cxn modelId="{AA956647-276B-4347-83E8-6BC2CD17F5DC}" srcId="{A75DE5EA-0E88-4A1C-B1EA-B4EE477D7AA1}" destId="{DB935FAE-FD51-2347-9E13-C8D06EF7711E}" srcOrd="1" destOrd="0" parTransId="{EB260A30-205B-434B-AC49-75F83E0456F9}" sibTransId="{DF92317D-A1A3-5044-8EB8-619923F54647}"/>
    <dgm:cxn modelId="{35A7B9FD-F945-BB48-97AB-2D7A1BDC225B}" srcId="{A75DE5EA-0E88-4A1C-B1EA-B4EE477D7AA1}" destId="{76F4D3CC-FC8A-AB46-9333-71649800C6FB}" srcOrd="3" destOrd="0" parTransId="{6E430520-EC99-1444-A8FE-F4E866DBC8E2}" sibTransId="{F59213BB-8308-CB45-85B4-9E9CABCDA063}"/>
    <dgm:cxn modelId="{293E3154-15DE-4C13-93DE-664CEAB9F0AF}" srcId="{1982B446-3706-4711-A6F1-3DC4DFE59A3A}" destId="{BAD6DE81-DE4F-40EF-8526-A8F127A4BE33}" srcOrd="1" destOrd="0" parTransId="{3224C504-155F-4C9F-93C7-83D8D4CEC1B4}" sibTransId="{6252B9CC-7427-40BA-B706-E629F53D4B22}"/>
    <dgm:cxn modelId="{277925FF-211C-8342-9DF8-02E146D24F62}" srcId="{C7CCB8C4-BA8F-435B-96D2-651E5BBEE204}" destId="{A99A9245-1929-1245-9F58-38BD2C68D652}" srcOrd="2" destOrd="0" parTransId="{C6853D04-EFFE-484F-8C8D-DADD2A33035C}" sibTransId="{06780CD8-63ED-EB43-99BD-58B677D0B048}"/>
    <dgm:cxn modelId="{F03A3050-A49F-A04F-937C-4C0A815A1723}" type="presParOf" srcId="{E220828C-C958-4FCF-B52F-02D7F5D17607}" destId="{82ED47FD-CD8E-4EC8-A7E3-BF3AC4BC5C1A}" srcOrd="0" destOrd="0" presId="urn:microsoft.com/office/officeart/2005/8/layout/arrow2"/>
    <dgm:cxn modelId="{C325084C-D2A0-E44E-82A8-773A245C5136}" type="presParOf" srcId="{E220828C-C958-4FCF-B52F-02D7F5D17607}" destId="{4D070C27-97AF-AD4F-A251-CD1EA6A46D87}" srcOrd="1" destOrd="0" presId="urn:microsoft.com/office/officeart/2005/8/layout/arrow2"/>
    <dgm:cxn modelId="{4DAFB206-0D7B-184A-B035-994F906B2167}" type="presParOf" srcId="{4D070C27-97AF-AD4F-A251-CD1EA6A46D87}" destId="{DE9CFEF7-6061-BD4F-AFC5-FA694FEDE9F3}" srcOrd="0" destOrd="0" presId="urn:microsoft.com/office/officeart/2005/8/layout/arrow2"/>
    <dgm:cxn modelId="{37BBCDC6-CF90-0645-AF81-E655E5DFCA2C}" type="presParOf" srcId="{4D070C27-97AF-AD4F-A251-CD1EA6A46D87}" destId="{29E1EC21-D616-B249-B1B2-55616D1D4E8A}" srcOrd="1" destOrd="0" presId="urn:microsoft.com/office/officeart/2005/8/layout/arrow2"/>
    <dgm:cxn modelId="{998B0EE4-EE9F-1146-97CE-A54E9F8D674E}" type="presParOf" srcId="{4D070C27-97AF-AD4F-A251-CD1EA6A46D87}" destId="{7DF38124-EA4D-C346-BD43-D06CAAFAF083}" srcOrd="2" destOrd="0" presId="urn:microsoft.com/office/officeart/2005/8/layout/arrow2"/>
    <dgm:cxn modelId="{54E6CFAA-C95C-F94E-AA68-09CC4EA313BA}" type="presParOf" srcId="{4D070C27-97AF-AD4F-A251-CD1EA6A46D87}" destId="{9A5EDEA7-2E93-F043-9355-58A5387F83C0}" srcOrd="3" destOrd="0" presId="urn:microsoft.com/office/officeart/2005/8/layout/arrow2"/>
    <dgm:cxn modelId="{E6D78400-4442-8D4E-BA2E-AD8F6B882307}" type="presParOf" srcId="{4D070C27-97AF-AD4F-A251-CD1EA6A46D87}" destId="{305D7E8C-991C-B54E-A4D5-4BA13A3A0EAF}" srcOrd="4" destOrd="0" presId="urn:microsoft.com/office/officeart/2005/8/layout/arrow2"/>
    <dgm:cxn modelId="{9DEB4B77-E929-024B-813F-F8FAE390BFF1}" type="presParOf" srcId="{4D070C27-97AF-AD4F-A251-CD1EA6A46D87}" destId="{84C2F0EB-4364-D444-BCAF-FFE148D73036}" srcOrd="5" destOrd="0" presId="urn:microsoft.com/office/officeart/2005/8/layout/arrow2"/>
    <dgm:cxn modelId="{B7B09AA3-51DE-B44E-A028-8D5C1064C67F}" type="presParOf" srcId="{4D070C27-97AF-AD4F-A251-CD1EA6A46D87}" destId="{18B134EF-074E-0E4C-84B0-466627B91AC6}" srcOrd="6" destOrd="0" presId="urn:microsoft.com/office/officeart/2005/8/layout/arrow2"/>
    <dgm:cxn modelId="{D67316FE-1636-494E-983B-86FAC1ACBF36}" type="presParOf" srcId="{4D070C27-97AF-AD4F-A251-CD1EA6A46D87}" destId="{AB07001A-C5C9-334E-8B36-84FAF49685C6}" srcOrd="7" destOrd="0" presId="urn:microsoft.com/office/officeart/2005/8/layout/arrow2"/>
    <dgm:cxn modelId="{D23010AC-DAF7-7847-AF91-9CCF6A2E5EAA}" type="presParOf" srcId="{4D070C27-97AF-AD4F-A251-CD1EA6A46D87}" destId="{5A196730-101F-7B4C-939A-C60F6158FCAF}" srcOrd="8" destOrd="0" presId="urn:microsoft.com/office/officeart/2005/8/layout/arrow2"/>
    <dgm:cxn modelId="{79BD0F76-36FC-8344-87FA-BD0C5DE1BB19}" type="presParOf" srcId="{4D070C27-97AF-AD4F-A251-CD1EA6A46D87}" destId="{A3EE98B2-C2EF-2F46-9389-A1FCEABA022E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46912D-1863-5D4E-A0C8-1FA11F1B05A3}" type="doc">
      <dgm:prSet loTypeId="urn:microsoft.com/office/officeart/2005/8/layout/hierarchy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D75218-1682-A840-8424-A476E90D2A98}">
      <dgm:prSet phldrT="[Text]" custT="1"/>
      <dgm:spPr/>
      <dgm:t>
        <a:bodyPr/>
        <a:lstStyle/>
        <a:p>
          <a:r>
            <a:rPr lang="en-US" sz="1800" dirty="0" smtClean="0"/>
            <a:t>Baseline Linear</a:t>
          </a:r>
        </a:p>
        <a:p>
          <a:r>
            <a:rPr lang="en-US" sz="1800" dirty="0" smtClean="0"/>
            <a:t>(R</a:t>
          </a:r>
          <a:r>
            <a:rPr lang="en-US" sz="1800" baseline="30000" dirty="0" smtClean="0"/>
            <a:t>2</a:t>
          </a:r>
          <a:r>
            <a:rPr lang="en-US" sz="1800" dirty="0" smtClean="0"/>
            <a:t>=0.992, 0.972)</a:t>
          </a:r>
          <a:endParaRPr lang="en-US" sz="1800" dirty="0"/>
        </a:p>
      </dgm:t>
    </dgm:pt>
    <dgm:pt modelId="{BF432F05-9D24-474F-9467-BEB358290EA4}" type="parTrans" cxnId="{CDF68C5C-7B41-8E4F-AD4C-2EDB62C23B47}">
      <dgm:prSet/>
      <dgm:spPr/>
      <dgm:t>
        <a:bodyPr/>
        <a:lstStyle/>
        <a:p>
          <a:endParaRPr lang="en-US"/>
        </a:p>
      </dgm:t>
    </dgm:pt>
    <dgm:pt modelId="{F9638E1E-0509-AC4E-840E-0FEBB415A4E2}" type="sibTrans" cxnId="{CDF68C5C-7B41-8E4F-AD4C-2EDB62C23B47}">
      <dgm:prSet/>
      <dgm:spPr/>
      <dgm:t>
        <a:bodyPr/>
        <a:lstStyle/>
        <a:p>
          <a:endParaRPr lang="en-US"/>
        </a:p>
      </dgm:t>
    </dgm:pt>
    <dgm:pt modelId="{9149132A-3A96-BA4D-8AF4-5F92E10103EE}">
      <dgm:prSet phldrT="[Text]" custT="1"/>
      <dgm:spPr/>
      <dgm:t>
        <a:bodyPr/>
        <a:lstStyle/>
        <a:p>
          <a:r>
            <a:rPr lang="en-US" sz="1800" dirty="0" smtClean="0"/>
            <a:t>Model Selection</a:t>
          </a:r>
        </a:p>
      </dgm:t>
    </dgm:pt>
    <dgm:pt modelId="{1E9EE54D-8D2E-264C-9B72-2F7AB44FF9CE}" type="parTrans" cxnId="{20E700E0-A0B2-E245-912A-FCF19546A5E8}">
      <dgm:prSet/>
      <dgm:spPr/>
      <dgm:t>
        <a:bodyPr/>
        <a:lstStyle/>
        <a:p>
          <a:endParaRPr lang="en-US"/>
        </a:p>
      </dgm:t>
    </dgm:pt>
    <dgm:pt modelId="{2C13D152-CBED-9A43-93A0-D09231C037E1}" type="sibTrans" cxnId="{20E700E0-A0B2-E245-912A-FCF19546A5E8}">
      <dgm:prSet/>
      <dgm:spPr/>
      <dgm:t>
        <a:bodyPr/>
        <a:lstStyle/>
        <a:p>
          <a:endParaRPr lang="en-US"/>
        </a:p>
      </dgm:t>
    </dgm:pt>
    <dgm:pt modelId="{7A8818DE-03B1-2E45-BC74-FA3277877283}">
      <dgm:prSet phldrT="[Text]" custT="1"/>
      <dgm:spPr/>
      <dgm:t>
        <a:bodyPr/>
        <a:lstStyle/>
        <a:p>
          <a:r>
            <a:rPr lang="en-US" sz="1800" dirty="0" smtClean="0"/>
            <a:t>Polynomial</a:t>
          </a:r>
        </a:p>
        <a:p>
          <a:r>
            <a:rPr lang="en-US" sz="1800" dirty="0" smtClean="0"/>
            <a:t>R</a:t>
          </a:r>
          <a:r>
            <a:rPr lang="en-US" sz="1800" baseline="30000" dirty="0" smtClean="0"/>
            <a:t>2</a:t>
          </a:r>
          <a:r>
            <a:rPr lang="en-US" sz="1800" dirty="0" smtClean="0"/>
            <a:t>=0.976</a:t>
          </a:r>
        </a:p>
        <a:p>
          <a:r>
            <a:rPr lang="en-US" sz="1800" dirty="0" smtClean="0"/>
            <a:t>Hold 0.954</a:t>
          </a:r>
          <a:endParaRPr lang="en-US" sz="1800" dirty="0">
            <a:solidFill>
              <a:schemeClr val="tx1"/>
            </a:solidFill>
          </a:endParaRPr>
        </a:p>
      </dgm:t>
    </dgm:pt>
    <dgm:pt modelId="{6ADCA193-CC23-4A4E-A72D-7097CBE3755E}" type="parTrans" cxnId="{3FED9477-5CA6-214E-B76F-DE535153573B}">
      <dgm:prSet/>
      <dgm:spPr/>
      <dgm:t>
        <a:bodyPr/>
        <a:lstStyle/>
        <a:p>
          <a:endParaRPr lang="en-US"/>
        </a:p>
      </dgm:t>
    </dgm:pt>
    <dgm:pt modelId="{18CD2C3B-BF67-364B-BBB8-7C8A341588D6}" type="sibTrans" cxnId="{3FED9477-5CA6-214E-B76F-DE535153573B}">
      <dgm:prSet/>
      <dgm:spPr/>
      <dgm:t>
        <a:bodyPr/>
        <a:lstStyle/>
        <a:p>
          <a:endParaRPr lang="en-US"/>
        </a:p>
      </dgm:t>
    </dgm:pt>
    <dgm:pt modelId="{D36FE9DA-CE76-CE4C-A774-0B8E2E73A358}">
      <dgm:prSet phldrT="[Text]" custT="1"/>
      <dgm:spPr/>
      <dgm:t>
        <a:bodyPr/>
        <a:lstStyle/>
        <a:p>
          <a:r>
            <a:rPr lang="en-US" sz="1800" dirty="0" smtClean="0"/>
            <a:t>Linear</a:t>
          </a:r>
        </a:p>
        <a:p>
          <a:r>
            <a:rPr lang="en-US" sz="1800" dirty="0" smtClean="0"/>
            <a:t>R</a:t>
          </a:r>
          <a:r>
            <a:rPr lang="en-US" sz="1800" baseline="30000" dirty="0" smtClean="0"/>
            <a:t>2</a:t>
          </a:r>
          <a:r>
            <a:rPr lang="en-US" sz="1800" dirty="0" smtClean="0"/>
            <a:t>= 0.970, </a:t>
          </a:r>
        </a:p>
        <a:p>
          <a:r>
            <a:rPr lang="en-US" sz="1800" dirty="0" smtClean="0"/>
            <a:t>Hold 0.952</a:t>
          </a:r>
          <a:endParaRPr lang="en-US" sz="1800" dirty="0"/>
        </a:p>
      </dgm:t>
    </dgm:pt>
    <dgm:pt modelId="{4C66C205-383B-8040-AFF1-0F3083ECAE0E}" type="parTrans" cxnId="{76A837D7-02ED-D64D-9B2C-1AFEDB97F688}">
      <dgm:prSet/>
      <dgm:spPr/>
      <dgm:t>
        <a:bodyPr/>
        <a:lstStyle/>
        <a:p>
          <a:endParaRPr lang="en-US"/>
        </a:p>
      </dgm:t>
    </dgm:pt>
    <dgm:pt modelId="{08193E0B-09CD-0D43-B9ED-72818FF5D075}" type="sibTrans" cxnId="{76A837D7-02ED-D64D-9B2C-1AFEDB97F688}">
      <dgm:prSet/>
      <dgm:spPr/>
      <dgm:t>
        <a:bodyPr/>
        <a:lstStyle/>
        <a:p>
          <a:endParaRPr lang="en-US"/>
        </a:p>
      </dgm:t>
    </dgm:pt>
    <dgm:pt modelId="{94F525AA-F1D4-2249-8A56-AEA0B4468A46}">
      <dgm:prSet phldrT="[Text]" custT="1"/>
      <dgm:spPr/>
      <dgm:t>
        <a:bodyPr/>
        <a:lstStyle/>
        <a:p>
          <a:r>
            <a:rPr lang="en-US" sz="1400" dirty="0" smtClean="0"/>
            <a:t>Plus Features</a:t>
          </a:r>
        </a:p>
        <a:p>
          <a:r>
            <a:rPr lang="en-US" sz="1400" dirty="0" smtClean="0">
              <a:solidFill>
                <a:schemeClr val="tx1"/>
              </a:solidFill>
            </a:rPr>
            <a:t>(R</a:t>
          </a:r>
          <a:r>
            <a:rPr lang="en-US" sz="1400" baseline="30000" dirty="0" smtClean="0">
              <a:solidFill>
                <a:schemeClr val="tx1"/>
              </a:solidFill>
            </a:rPr>
            <a:t>2=</a:t>
          </a:r>
          <a:r>
            <a:rPr lang="en-US" sz="1400" dirty="0" smtClean="0">
              <a:solidFill>
                <a:schemeClr val="tx1"/>
              </a:solidFill>
            </a:rPr>
            <a:t>0.970, 0.952)</a:t>
          </a:r>
        </a:p>
        <a:p>
          <a:r>
            <a:rPr lang="en-US" sz="1400" dirty="0" smtClean="0">
              <a:solidFill>
                <a:schemeClr val="tx1"/>
              </a:solidFill>
            </a:rPr>
            <a:t>Score: coeff. -.15, p-val. 0.275</a:t>
          </a:r>
          <a:endParaRPr lang="en-US" sz="1400" dirty="0"/>
        </a:p>
      </dgm:t>
    </dgm:pt>
    <dgm:pt modelId="{1B3414D4-83D8-9B4A-8D8E-38F1D1B6D561}" type="parTrans" cxnId="{8A2614A6-112D-2D45-A3DB-580CDB81F8FC}">
      <dgm:prSet/>
      <dgm:spPr/>
      <dgm:t>
        <a:bodyPr/>
        <a:lstStyle/>
        <a:p>
          <a:endParaRPr lang="en-US"/>
        </a:p>
      </dgm:t>
    </dgm:pt>
    <dgm:pt modelId="{EDBDDAA2-8EAA-C647-BCDE-64057781C6CB}" type="sibTrans" cxnId="{8A2614A6-112D-2D45-A3DB-580CDB81F8FC}">
      <dgm:prSet/>
      <dgm:spPr/>
      <dgm:t>
        <a:bodyPr/>
        <a:lstStyle/>
        <a:p>
          <a:endParaRPr lang="en-US"/>
        </a:p>
      </dgm:t>
    </dgm:pt>
    <dgm:pt modelId="{9CA126FF-CDE6-DE47-A6B1-8C7689A7EC8C}">
      <dgm:prSet phldrT="[Text]"/>
      <dgm:spPr/>
      <dgm:t>
        <a:bodyPr/>
        <a:lstStyle/>
        <a:p>
          <a:r>
            <a:rPr lang="en-US" b="1" baseline="0" dirty="0" smtClean="0"/>
            <a:t>Non-linear</a:t>
          </a:r>
        </a:p>
        <a:p>
          <a:r>
            <a:rPr lang="en-US" b="1" baseline="0" dirty="0" smtClean="0"/>
            <a:t>Effect</a:t>
          </a:r>
          <a:endParaRPr lang="en-US" dirty="0"/>
        </a:p>
      </dgm:t>
    </dgm:pt>
    <dgm:pt modelId="{D1BEA43E-7221-CC43-878C-70FF9CEF5E45}" type="parTrans" cxnId="{9B98ACCF-5D97-234F-BAF7-6F7C315B3C70}">
      <dgm:prSet/>
      <dgm:spPr/>
      <dgm:t>
        <a:bodyPr/>
        <a:lstStyle/>
        <a:p>
          <a:endParaRPr lang="en-US"/>
        </a:p>
      </dgm:t>
    </dgm:pt>
    <dgm:pt modelId="{5D91C919-9A91-9F44-A5F4-0D1403962F08}" type="sibTrans" cxnId="{9B98ACCF-5D97-234F-BAF7-6F7C315B3C70}">
      <dgm:prSet/>
      <dgm:spPr/>
      <dgm:t>
        <a:bodyPr/>
        <a:lstStyle/>
        <a:p>
          <a:endParaRPr lang="en-US"/>
        </a:p>
      </dgm:t>
    </dgm:pt>
    <dgm:pt modelId="{935C6A63-1D2E-7A4E-A098-19F46904161A}">
      <dgm:prSet phldrT="[Text]"/>
      <dgm:spPr/>
      <dgm:t>
        <a:bodyPr/>
        <a:lstStyle/>
        <a:p>
          <a:r>
            <a:rPr lang="en-US" dirty="0" smtClean="0"/>
            <a:t>Closing Prices &amp; Future Returns</a:t>
          </a:r>
          <a:endParaRPr lang="en-US" dirty="0"/>
        </a:p>
      </dgm:t>
    </dgm:pt>
    <dgm:pt modelId="{86C08D84-F850-3941-B794-BD5459525B0F}" type="parTrans" cxnId="{128E4BE8-35D8-C24A-BBB2-6F3902C13FC3}">
      <dgm:prSet/>
      <dgm:spPr/>
      <dgm:t>
        <a:bodyPr/>
        <a:lstStyle/>
        <a:p>
          <a:endParaRPr lang="en-US"/>
        </a:p>
      </dgm:t>
    </dgm:pt>
    <dgm:pt modelId="{BEA87B47-2BF4-4448-8F16-6A079DE306D6}" type="sibTrans" cxnId="{128E4BE8-35D8-C24A-BBB2-6F3902C13FC3}">
      <dgm:prSet/>
      <dgm:spPr/>
      <dgm:t>
        <a:bodyPr/>
        <a:lstStyle/>
        <a:p>
          <a:endParaRPr lang="en-US"/>
        </a:p>
      </dgm:t>
    </dgm:pt>
    <dgm:pt modelId="{8C6922A4-3C69-DB4D-9F06-4B9CA7AD7ED9}">
      <dgm:prSet/>
      <dgm:spPr/>
      <dgm:t>
        <a:bodyPr/>
        <a:lstStyle/>
        <a:p>
          <a:r>
            <a:rPr lang="en-US" dirty="0" smtClean="0"/>
            <a:t>Scores</a:t>
          </a:r>
        </a:p>
        <a:p>
          <a:r>
            <a:rPr lang="en-US" dirty="0" smtClean="0"/>
            <a:t>Moving Avg. </a:t>
          </a:r>
        </a:p>
        <a:p>
          <a:r>
            <a:rPr lang="en-US" dirty="0" smtClean="0"/>
            <a:t>Volume</a:t>
          </a:r>
        </a:p>
        <a:p>
          <a:r>
            <a:rPr lang="en-US" dirty="0" smtClean="0"/>
            <a:t>Prices</a:t>
          </a:r>
          <a:endParaRPr lang="en-US" dirty="0"/>
        </a:p>
      </dgm:t>
    </dgm:pt>
    <dgm:pt modelId="{6A397009-C7A7-9C41-8505-1EE845E7C708}" type="parTrans" cxnId="{A86C16CA-4C56-1E44-B93A-3EDAF4310B2A}">
      <dgm:prSet/>
      <dgm:spPr/>
      <dgm:t>
        <a:bodyPr/>
        <a:lstStyle/>
        <a:p>
          <a:endParaRPr lang="en-US"/>
        </a:p>
      </dgm:t>
    </dgm:pt>
    <dgm:pt modelId="{EB2D5E0D-3BB4-5043-BAD0-6C26796F306F}" type="sibTrans" cxnId="{A86C16CA-4C56-1E44-B93A-3EDAF4310B2A}">
      <dgm:prSet/>
      <dgm:spPr/>
      <dgm:t>
        <a:bodyPr/>
        <a:lstStyle/>
        <a:p>
          <a:endParaRPr lang="en-US"/>
        </a:p>
      </dgm:t>
    </dgm:pt>
    <dgm:pt modelId="{0FBB26C0-B703-934F-9E16-64FFED264D01}">
      <dgm:prSet phldrT="[Text]"/>
      <dgm:spPr/>
      <dgm:t>
        <a:bodyPr/>
        <a:lstStyle/>
        <a:p>
          <a:r>
            <a:rPr lang="en-US" dirty="0" smtClean="0"/>
            <a:t>How’s our model?</a:t>
          </a:r>
          <a:endParaRPr lang="en-US" dirty="0"/>
        </a:p>
      </dgm:t>
    </dgm:pt>
    <dgm:pt modelId="{765C5B2C-74A4-124F-85FD-34F98AA5D8A3}" type="sibTrans" cxnId="{AAA5BCA4-4128-C74F-9E85-F83DA90E4CCF}">
      <dgm:prSet/>
      <dgm:spPr/>
      <dgm:t>
        <a:bodyPr/>
        <a:lstStyle/>
        <a:p>
          <a:endParaRPr lang="en-US"/>
        </a:p>
      </dgm:t>
    </dgm:pt>
    <dgm:pt modelId="{BEC7F846-0E8F-7948-88F5-0A23F368346A}" type="parTrans" cxnId="{AAA5BCA4-4128-C74F-9E85-F83DA90E4CCF}">
      <dgm:prSet/>
      <dgm:spPr/>
      <dgm:t>
        <a:bodyPr/>
        <a:lstStyle/>
        <a:p>
          <a:endParaRPr lang="en-US"/>
        </a:p>
      </dgm:t>
    </dgm:pt>
    <dgm:pt modelId="{A3E12109-1F51-F84F-BA68-3DB02C886832}" type="pres">
      <dgm:prSet presAssocID="{6746912D-1863-5D4E-A0C8-1FA11F1B05A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B20143-4FE5-724A-93BB-8B71BA70C923}" type="pres">
      <dgm:prSet presAssocID="{6746912D-1863-5D4E-A0C8-1FA11F1B05A3}" presName="hierFlow" presStyleCnt="0"/>
      <dgm:spPr/>
    </dgm:pt>
    <dgm:pt modelId="{61C761A6-B4EB-A14D-8251-AE025F17F7C3}" type="pres">
      <dgm:prSet presAssocID="{6746912D-1863-5D4E-A0C8-1FA11F1B05A3}" presName="firstBuf" presStyleCnt="0"/>
      <dgm:spPr/>
    </dgm:pt>
    <dgm:pt modelId="{BF7E26BD-C3B4-9D4C-BF6D-06E2613CE8E6}" type="pres">
      <dgm:prSet presAssocID="{6746912D-1863-5D4E-A0C8-1FA11F1B05A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3C469F7-806B-7D4C-9350-6CBD7C144D64}" type="pres">
      <dgm:prSet presAssocID="{D6D75218-1682-A840-8424-A476E90D2A98}" presName="Name14" presStyleCnt="0"/>
      <dgm:spPr/>
    </dgm:pt>
    <dgm:pt modelId="{C30AAE87-E623-6141-9FEC-B08C7BB6E975}" type="pres">
      <dgm:prSet presAssocID="{D6D75218-1682-A840-8424-A476E90D2A98}" presName="level1Shape" presStyleLbl="node0" presStyleIdx="0" presStyleCnt="1" custScaleX="2481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6C7CB4-F0D5-D24F-B1B6-7C4716157D87}" type="pres">
      <dgm:prSet presAssocID="{D6D75218-1682-A840-8424-A476E90D2A98}" presName="hierChild2" presStyleCnt="0"/>
      <dgm:spPr/>
    </dgm:pt>
    <dgm:pt modelId="{F5CA76E1-6A53-5B46-9D5E-2FD59030B113}" type="pres">
      <dgm:prSet presAssocID="{1E9EE54D-8D2E-264C-9B72-2F7AB44FF9CE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74A7BB4-0B89-FD45-B190-E3AF5AF9B7E7}" type="pres">
      <dgm:prSet presAssocID="{9149132A-3A96-BA4D-8AF4-5F92E10103EE}" presName="Name21" presStyleCnt="0"/>
      <dgm:spPr/>
    </dgm:pt>
    <dgm:pt modelId="{69B546C3-AD2F-0841-BF2F-735A89B431FF}" type="pres">
      <dgm:prSet presAssocID="{9149132A-3A96-BA4D-8AF4-5F92E10103EE}" presName="level2Shape" presStyleLbl="node2" presStyleIdx="0" presStyleCnt="2" custScaleX="134283" custLinFactX="85996" custLinFactNeighborX="100000" custLinFactNeighborY="-4388"/>
      <dgm:spPr/>
      <dgm:t>
        <a:bodyPr/>
        <a:lstStyle/>
        <a:p>
          <a:endParaRPr lang="en-US"/>
        </a:p>
      </dgm:t>
    </dgm:pt>
    <dgm:pt modelId="{898D539C-9610-F94D-A433-5BE26CB4934F}" type="pres">
      <dgm:prSet presAssocID="{9149132A-3A96-BA4D-8AF4-5F92E10103EE}" presName="hierChild3" presStyleCnt="0"/>
      <dgm:spPr/>
    </dgm:pt>
    <dgm:pt modelId="{EAAFDEAD-781F-2E42-8932-74FD351F8393}" type="pres">
      <dgm:prSet presAssocID="{6ADCA193-CC23-4A4E-A72D-7097CBE3755E}" presName="Name19" presStyleLbl="parChTrans1D3" presStyleIdx="0" presStyleCnt="3"/>
      <dgm:spPr/>
      <dgm:t>
        <a:bodyPr/>
        <a:lstStyle/>
        <a:p>
          <a:endParaRPr lang="en-US"/>
        </a:p>
      </dgm:t>
    </dgm:pt>
    <dgm:pt modelId="{76BB377C-9DB7-8444-A8DB-588F76A7548E}" type="pres">
      <dgm:prSet presAssocID="{7A8818DE-03B1-2E45-BC74-FA3277877283}" presName="Name21" presStyleCnt="0"/>
      <dgm:spPr/>
    </dgm:pt>
    <dgm:pt modelId="{D937FB45-BC66-6948-849A-AAFBF81C5675}" type="pres">
      <dgm:prSet presAssocID="{7A8818DE-03B1-2E45-BC74-FA3277877283}" presName="level2Shape" presStyleLbl="node3" presStyleIdx="0" presStyleCnt="3" custLinFactX="100000" custLinFactNeighborX="163294" custLinFactNeighborY="2480"/>
      <dgm:spPr/>
      <dgm:t>
        <a:bodyPr/>
        <a:lstStyle/>
        <a:p>
          <a:endParaRPr lang="en-US"/>
        </a:p>
      </dgm:t>
    </dgm:pt>
    <dgm:pt modelId="{676F186C-FB7F-FE42-BDD2-2BDDDECF6C7F}" type="pres">
      <dgm:prSet presAssocID="{7A8818DE-03B1-2E45-BC74-FA3277877283}" presName="hierChild3" presStyleCnt="0"/>
      <dgm:spPr/>
    </dgm:pt>
    <dgm:pt modelId="{021202C0-038B-2343-BEC5-87DE7D0EBAC7}" type="pres">
      <dgm:prSet presAssocID="{4C66C205-383B-8040-AFF1-0F3083ECAE0E}" presName="Name19" presStyleLbl="parChTrans1D3" presStyleIdx="1" presStyleCnt="3"/>
      <dgm:spPr/>
      <dgm:t>
        <a:bodyPr/>
        <a:lstStyle/>
        <a:p>
          <a:endParaRPr lang="en-US"/>
        </a:p>
      </dgm:t>
    </dgm:pt>
    <dgm:pt modelId="{23D9A83B-F810-CA4B-B46D-06E262019D53}" type="pres">
      <dgm:prSet presAssocID="{D36FE9DA-CE76-CE4C-A774-0B8E2E73A358}" presName="Name21" presStyleCnt="0"/>
      <dgm:spPr/>
    </dgm:pt>
    <dgm:pt modelId="{BF629F5A-ED8B-F141-B932-3FBA9FA87C86}" type="pres">
      <dgm:prSet presAssocID="{D36FE9DA-CE76-CE4C-A774-0B8E2E73A358}" presName="level2Shape" presStyleLbl="node3" presStyleIdx="1" presStyleCnt="3" custLinFactNeighborX="9094" custLinFactNeighborY="2480"/>
      <dgm:spPr/>
      <dgm:t>
        <a:bodyPr/>
        <a:lstStyle/>
        <a:p>
          <a:endParaRPr lang="en-US"/>
        </a:p>
      </dgm:t>
    </dgm:pt>
    <dgm:pt modelId="{90953E4C-0540-1243-AB7E-60DF448A6E2B}" type="pres">
      <dgm:prSet presAssocID="{D36FE9DA-CE76-CE4C-A774-0B8E2E73A358}" presName="hierChild3" presStyleCnt="0"/>
      <dgm:spPr/>
    </dgm:pt>
    <dgm:pt modelId="{100D1436-A5BA-7741-9868-82DC9B23EFB8}" type="pres">
      <dgm:prSet presAssocID="{1B3414D4-83D8-9B4A-8D8E-38F1D1B6D561}" presName="Name19" presStyleLbl="parChTrans1D2" presStyleIdx="1" presStyleCnt="2"/>
      <dgm:spPr/>
      <dgm:t>
        <a:bodyPr/>
        <a:lstStyle/>
        <a:p>
          <a:endParaRPr lang="en-US"/>
        </a:p>
      </dgm:t>
    </dgm:pt>
    <dgm:pt modelId="{D5D2A708-763B-BE44-AE49-5C6B85D317FD}" type="pres">
      <dgm:prSet presAssocID="{94F525AA-F1D4-2249-8A56-AEA0B4468A46}" presName="Name21" presStyleCnt="0"/>
      <dgm:spPr/>
    </dgm:pt>
    <dgm:pt modelId="{92A7F5BE-889F-3A4A-8533-0B08756B5A5D}" type="pres">
      <dgm:prSet presAssocID="{94F525AA-F1D4-2249-8A56-AEA0B4468A46}" presName="level2Shape" presStyleLbl="node2" presStyleIdx="1" presStyleCnt="2" custScaleX="178674" custLinFactX="-87649" custLinFactNeighborX="-100000" custLinFactNeighborY="-2480"/>
      <dgm:spPr/>
      <dgm:t>
        <a:bodyPr/>
        <a:lstStyle/>
        <a:p>
          <a:endParaRPr lang="en-US"/>
        </a:p>
      </dgm:t>
    </dgm:pt>
    <dgm:pt modelId="{F6B0C8A8-AE36-274F-B4BE-C01ACCB618B9}" type="pres">
      <dgm:prSet presAssocID="{94F525AA-F1D4-2249-8A56-AEA0B4468A46}" presName="hierChild3" presStyleCnt="0"/>
      <dgm:spPr/>
    </dgm:pt>
    <dgm:pt modelId="{B8912790-AA0D-424C-933D-98798D43C89C}" type="pres">
      <dgm:prSet presAssocID="{D1BEA43E-7221-CC43-878C-70FF9CEF5E45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AE2CC23-8881-9046-AEE9-C6A7B1613F5F}" type="pres">
      <dgm:prSet presAssocID="{9CA126FF-CDE6-DE47-A6B1-8C7689A7EC8C}" presName="Name21" presStyleCnt="0"/>
      <dgm:spPr/>
    </dgm:pt>
    <dgm:pt modelId="{34EBF7DC-712B-2B40-8592-A1A6C474B68D}" type="pres">
      <dgm:prSet presAssocID="{9CA126FF-CDE6-DE47-A6B1-8C7689A7EC8C}" presName="level2Shape" presStyleLbl="node3" presStyleIdx="2" presStyleCnt="3" custLinFactX="-100000" custLinFactNeighborX="-143862" custLinFactNeighborY="-1240"/>
      <dgm:spPr/>
      <dgm:t>
        <a:bodyPr/>
        <a:lstStyle/>
        <a:p>
          <a:endParaRPr lang="en-US"/>
        </a:p>
      </dgm:t>
    </dgm:pt>
    <dgm:pt modelId="{D33BFEEB-2018-4B47-9CC9-43B0468EAD76}" type="pres">
      <dgm:prSet presAssocID="{9CA126FF-CDE6-DE47-A6B1-8C7689A7EC8C}" presName="hierChild3" presStyleCnt="0"/>
      <dgm:spPr/>
    </dgm:pt>
    <dgm:pt modelId="{F50CCDA0-D108-904C-82B6-B4A1D574BEE5}" type="pres">
      <dgm:prSet presAssocID="{6746912D-1863-5D4E-A0C8-1FA11F1B05A3}" presName="bgShapesFlow" presStyleCnt="0"/>
      <dgm:spPr/>
    </dgm:pt>
    <dgm:pt modelId="{D89EE5E1-7756-EC40-8345-13C32F07E663}" type="pres">
      <dgm:prSet presAssocID="{935C6A63-1D2E-7A4E-A098-19F46904161A}" presName="rectComp" presStyleCnt="0"/>
      <dgm:spPr/>
    </dgm:pt>
    <dgm:pt modelId="{B01D2D5C-8D7D-3D47-AAF8-CF53333BE9F9}" type="pres">
      <dgm:prSet presAssocID="{935C6A63-1D2E-7A4E-A098-19F46904161A}" presName="bgRect" presStyleLbl="bgShp" presStyleIdx="0" presStyleCnt="3"/>
      <dgm:spPr/>
      <dgm:t>
        <a:bodyPr/>
        <a:lstStyle/>
        <a:p>
          <a:endParaRPr lang="en-US"/>
        </a:p>
      </dgm:t>
    </dgm:pt>
    <dgm:pt modelId="{D343C462-42AB-1740-AD7B-2E841972814F}" type="pres">
      <dgm:prSet presAssocID="{935C6A63-1D2E-7A4E-A098-19F46904161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958177-5F2C-6A43-9F10-B4FEF6449217}" type="pres">
      <dgm:prSet presAssocID="{935C6A63-1D2E-7A4E-A098-19F46904161A}" presName="spComp" presStyleCnt="0"/>
      <dgm:spPr/>
    </dgm:pt>
    <dgm:pt modelId="{B7A0470C-D029-264A-8C4C-943885D260AC}" type="pres">
      <dgm:prSet presAssocID="{935C6A63-1D2E-7A4E-A098-19F46904161A}" presName="vSp" presStyleCnt="0"/>
      <dgm:spPr/>
    </dgm:pt>
    <dgm:pt modelId="{506C6ECC-11E3-EB47-8430-B9A58601A072}" type="pres">
      <dgm:prSet presAssocID="{8C6922A4-3C69-DB4D-9F06-4B9CA7AD7ED9}" presName="rectComp" presStyleCnt="0"/>
      <dgm:spPr/>
    </dgm:pt>
    <dgm:pt modelId="{3E5168AE-9AEB-DA4A-A1B9-47B1D5341CBB}" type="pres">
      <dgm:prSet presAssocID="{8C6922A4-3C69-DB4D-9F06-4B9CA7AD7ED9}" presName="bgRect" presStyleLbl="bgShp" presStyleIdx="1" presStyleCnt="3"/>
      <dgm:spPr/>
      <dgm:t>
        <a:bodyPr/>
        <a:lstStyle/>
        <a:p>
          <a:endParaRPr lang="en-US"/>
        </a:p>
      </dgm:t>
    </dgm:pt>
    <dgm:pt modelId="{055A84A0-8E90-D443-A959-81FB183BD498}" type="pres">
      <dgm:prSet presAssocID="{8C6922A4-3C69-DB4D-9F06-4B9CA7AD7ED9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A0995-0FB4-DD4F-83AA-802FF7C67C4E}" type="pres">
      <dgm:prSet presAssocID="{8C6922A4-3C69-DB4D-9F06-4B9CA7AD7ED9}" presName="spComp" presStyleCnt="0"/>
      <dgm:spPr/>
    </dgm:pt>
    <dgm:pt modelId="{1197E89C-76BF-4B4B-A7CC-0FAC67ED2BB1}" type="pres">
      <dgm:prSet presAssocID="{8C6922A4-3C69-DB4D-9F06-4B9CA7AD7ED9}" presName="vSp" presStyleCnt="0"/>
      <dgm:spPr/>
    </dgm:pt>
    <dgm:pt modelId="{00A2BC2B-DFAA-BA40-8AC0-61C8C135CBD0}" type="pres">
      <dgm:prSet presAssocID="{0FBB26C0-B703-934F-9E16-64FFED264D01}" presName="rectComp" presStyleCnt="0"/>
      <dgm:spPr/>
    </dgm:pt>
    <dgm:pt modelId="{2AB972ED-30C6-1244-9FFE-DA998349D588}" type="pres">
      <dgm:prSet presAssocID="{0FBB26C0-B703-934F-9E16-64FFED264D01}" presName="bgRect" presStyleLbl="bgShp" presStyleIdx="2" presStyleCnt="3"/>
      <dgm:spPr/>
      <dgm:t>
        <a:bodyPr/>
        <a:lstStyle/>
        <a:p>
          <a:endParaRPr lang="en-US"/>
        </a:p>
      </dgm:t>
    </dgm:pt>
    <dgm:pt modelId="{B5C07FF0-61A0-BB4C-9477-A228B92E2882}" type="pres">
      <dgm:prSet presAssocID="{0FBB26C0-B703-934F-9E16-64FFED264D01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8B14FA-C2BA-BF46-A572-160FED1C92D5}" type="presOf" srcId="{935C6A63-1D2E-7A4E-A098-19F46904161A}" destId="{B01D2D5C-8D7D-3D47-AAF8-CF53333BE9F9}" srcOrd="0" destOrd="0" presId="urn:microsoft.com/office/officeart/2005/8/layout/hierarchy6"/>
    <dgm:cxn modelId="{128E4BE8-35D8-C24A-BBB2-6F3902C13FC3}" srcId="{6746912D-1863-5D4E-A0C8-1FA11F1B05A3}" destId="{935C6A63-1D2E-7A4E-A098-19F46904161A}" srcOrd="1" destOrd="0" parTransId="{86C08D84-F850-3941-B794-BD5459525B0F}" sibTransId="{BEA87B47-2BF4-4448-8F16-6A079DE306D6}"/>
    <dgm:cxn modelId="{9B98ACCF-5D97-234F-BAF7-6F7C315B3C70}" srcId="{94F525AA-F1D4-2249-8A56-AEA0B4468A46}" destId="{9CA126FF-CDE6-DE47-A6B1-8C7689A7EC8C}" srcOrd="0" destOrd="0" parTransId="{D1BEA43E-7221-CC43-878C-70FF9CEF5E45}" sibTransId="{5D91C919-9A91-9F44-A5F4-0D1403962F08}"/>
    <dgm:cxn modelId="{7ABC7256-3A6F-EE4B-9035-FFF828B71121}" type="presOf" srcId="{8C6922A4-3C69-DB4D-9F06-4B9CA7AD7ED9}" destId="{3E5168AE-9AEB-DA4A-A1B9-47B1D5341CBB}" srcOrd="0" destOrd="0" presId="urn:microsoft.com/office/officeart/2005/8/layout/hierarchy6"/>
    <dgm:cxn modelId="{A86C16CA-4C56-1E44-B93A-3EDAF4310B2A}" srcId="{6746912D-1863-5D4E-A0C8-1FA11F1B05A3}" destId="{8C6922A4-3C69-DB4D-9F06-4B9CA7AD7ED9}" srcOrd="2" destOrd="0" parTransId="{6A397009-C7A7-9C41-8505-1EE845E7C708}" sibTransId="{EB2D5E0D-3BB4-5043-BAD0-6C26796F306F}"/>
    <dgm:cxn modelId="{9CB88812-5C2E-A241-96EE-12792533C1A7}" type="presOf" srcId="{6746912D-1863-5D4E-A0C8-1FA11F1B05A3}" destId="{A3E12109-1F51-F84F-BA68-3DB02C886832}" srcOrd="0" destOrd="0" presId="urn:microsoft.com/office/officeart/2005/8/layout/hierarchy6"/>
    <dgm:cxn modelId="{0FC68826-C91A-524A-BD26-F2C4B4CD27E4}" type="presOf" srcId="{0FBB26C0-B703-934F-9E16-64FFED264D01}" destId="{B5C07FF0-61A0-BB4C-9477-A228B92E2882}" srcOrd="1" destOrd="0" presId="urn:microsoft.com/office/officeart/2005/8/layout/hierarchy6"/>
    <dgm:cxn modelId="{C8B12247-6D2C-1D46-940B-BA304644E727}" type="presOf" srcId="{1B3414D4-83D8-9B4A-8D8E-38F1D1B6D561}" destId="{100D1436-A5BA-7741-9868-82DC9B23EFB8}" srcOrd="0" destOrd="0" presId="urn:microsoft.com/office/officeart/2005/8/layout/hierarchy6"/>
    <dgm:cxn modelId="{3FED9477-5CA6-214E-B76F-DE535153573B}" srcId="{9149132A-3A96-BA4D-8AF4-5F92E10103EE}" destId="{7A8818DE-03B1-2E45-BC74-FA3277877283}" srcOrd="0" destOrd="0" parTransId="{6ADCA193-CC23-4A4E-A72D-7097CBE3755E}" sibTransId="{18CD2C3B-BF67-364B-BBB8-7C8A341588D6}"/>
    <dgm:cxn modelId="{95358071-A241-3742-A7B0-2DEB6B9911E9}" type="presOf" srcId="{6ADCA193-CC23-4A4E-A72D-7097CBE3755E}" destId="{EAAFDEAD-781F-2E42-8932-74FD351F8393}" srcOrd="0" destOrd="0" presId="urn:microsoft.com/office/officeart/2005/8/layout/hierarchy6"/>
    <dgm:cxn modelId="{091DAB30-C943-C449-A0B7-02A253A0567F}" type="presOf" srcId="{9CA126FF-CDE6-DE47-A6B1-8C7689A7EC8C}" destId="{34EBF7DC-712B-2B40-8592-A1A6C474B68D}" srcOrd="0" destOrd="0" presId="urn:microsoft.com/office/officeart/2005/8/layout/hierarchy6"/>
    <dgm:cxn modelId="{AAA5BCA4-4128-C74F-9E85-F83DA90E4CCF}" srcId="{6746912D-1863-5D4E-A0C8-1FA11F1B05A3}" destId="{0FBB26C0-B703-934F-9E16-64FFED264D01}" srcOrd="3" destOrd="0" parTransId="{BEC7F846-0E8F-7948-88F5-0A23F368346A}" sibTransId="{765C5B2C-74A4-124F-85FD-34F98AA5D8A3}"/>
    <dgm:cxn modelId="{58E67E71-26A3-3246-83F0-632A19279619}" type="presOf" srcId="{7A8818DE-03B1-2E45-BC74-FA3277877283}" destId="{D937FB45-BC66-6948-849A-AAFBF81C5675}" srcOrd="0" destOrd="0" presId="urn:microsoft.com/office/officeart/2005/8/layout/hierarchy6"/>
    <dgm:cxn modelId="{CAF7D841-7A47-1149-AA38-16FDC593D699}" type="presOf" srcId="{D1BEA43E-7221-CC43-878C-70FF9CEF5E45}" destId="{B8912790-AA0D-424C-933D-98798D43C89C}" srcOrd="0" destOrd="0" presId="urn:microsoft.com/office/officeart/2005/8/layout/hierarchy6"/>
    <dgm:cxn modelId="{11CFA93D-482D-6348-9D14-6FA71F793E1C}" type="presOf" srcId="{9149132A-3A96-BA4D-8AF4-5F92E10103EE}" destId="{69B546C3-AD2F-0841-BF2F-735A89B431FF}" srcOrd="0" destOrd="0" presId="urn:microsoft.com/office/officeart/2005/8/layout/hierarchy6"/>
    <dgm:cxn modelId="{20E700E0-A0B2-E245-912A-FCF19546A5E8}" srcId="{D6D75218-1682-A840-8424-A476E90D2A98}" destId="{9149132A-3A96-BA4D-8AF4-5F92E10103EE}" srcOrd="0" destOrd="0" parTransId="{1E9EE54D-8D2E-264C-9B72-2F7AB44FF9CE}" sibTransId="{2C13D152-CBED-9A43-93A0-D09231C037E1}"/>
    <dgm:cxn modelId="{8A2614A6-112D-2D45-A3DB-580CDB81F8FC}" srcId="{D6D75218-1682-A840-8424-A476E90D2A98}" destId="{94F525AA-F1D4-2249-8A56-AEA0B4468A46}" srcOrd="1" destOrd="0" parTransId="{1B3414D4-83D8-9B4A-8D8E-38F1D1B6D561}" sibTransId="{EDBDDAA2-8EAA-C647-BCDE-64057781C6CB}"/>
    <dgm:cxn modelId="{CDF68C5C-7B41-8E4F-AD4C-2EDB62C23B47}" srcId="{6746912D-1863-5D4E-A0C8-1FA11F1B05A3}" destId="{D6D75218-1682-A840-8424-A476E90D2A98}" srcOrd="0" destOrd="0" parTransId="{BF432F05-9D24-474F-9467-BEB358290EA4}" sibTransId="{F9638E1E-0509-AC4E-840E-0FEBB415A4E2}"/>
    <dgm:cxn modelId="{0AE89818-073B-8840-99FF-00F6B34DE776}" type="presOf" srcId="{0FBB26C0-B703-934F-9E16-64FFED264D01}" destId="{2AB972ED-30C6-1244-9FFE-DA998349D588}" srcOrd="0" destOrd="0" presId="urn:microsoft.com/office/officeart/2005/8/layout/hierarchy6"/>
    <dgm:cxn modelId="{76A837D7-02ED-D64D-9B2C-1AFEDB97F688}" srcId="{9149132A-3A96-BA4D-8AF4-5F92E10103EE}" destId="{D36FE9DA-CE76-CE4C-A774-0B8E2E73A358}" srcOrd="1" destOrd="0" parTransId="{4C66C205-383B-8040-AFF1-0F3083ECAE0E}" sibTransId="{08193E0B-09CD-0D43-B9ED-72818FF5D075}"/>
    <dgm:cxn modelId="{834D3CCF-8DDA-DA49-B6E3-4A6C4A718840}" type="presOf" srcId="{D6D75218-1682-A840-8424-A476E90D2A98}" destId="{C30AAE87-E623-6141-9FEC-B08C7BB6E975}" srcOrd="0" destOrd="0" presId="urn:microsoft.com/office/officeart/2005/8/layout/hierarchy6"/>
    <dgm:cxn modelId="{FA043735-7380-8E4C-897E-4D286F5659B8}" type="presOf" srcId="{8C6922A4-3C69-DB4D-9F06-4B9CA7AD7ED9}" destId="{055A84A0-8E90-D443-A959-81FB183BD498}" srcOrd="1" destOrd="0" presId="urn:microsoft.com/office/officeart/2005/8/layout/hierarchy6"/>
    <dgm:cxn modelId="{43F0B399-265D-CD4F-9AE9-F5D478A767AA}" type="presOf" srcId="{D36FE9DA-CE76-CE4C-A774-0B8E2E73A358}" destId="{BF629F5A-ED8B-F141-B932-3FBA9FA87C86}" srcOrd="0" destOrd="0" presId="urn:microsoft.com/office/officeart/2005/8/layout/hierarchy6"/>
    <dgm:cxn modelId="{429CAF85-F122-8540-A6C3-EC725481D15C}" type="presOf" srcId="{94F525AA-F1D4-2249-8A56-AEA0B4468A46}" destId="{92A7F5BE-889F-3A4A-8533-0B08756B5A5D}" srcOrd="0" destOrd="0" presId="urn:microsoft.com/office/officeart/2005/8/layout/hierarchy6"/>
    <dgm:cxn modelId="{C8D873AC-9235-FE4B-A79D-161BF0FC0546}" type="presOf" srcId="{1E9EE54D-8D2E-264C-9B72-2F7AB44FF9CE}" destId="{F5CA76E1-6A53-5B46-9D5E-2FD59030B113}" srcOrd="0" destOrd="0" presId="urn:microsoft.com/office/officeart/2005/8/layout/hierarchy6"/>
    <dgm:cxn modelId="{874A54A4-6DF7-7342-B644-A2177516BBC9}" type="presOf" srcId="{935C6A63-1D2E-7A4E-A098-19F46904161A}" destId="{D343C462-42AB-1740-AD7B-2E841972814F}" srcOrd="1" destOrd="0" presId="urn:microsoft.com/office/officeart/2005/8/layout/hierarchy6"/>
    <dgm:cxn modelId="{F6C94507-C065-6E47-A3D9-22E47459662A}" type="presOf" srcId="{4C66C205-383B-8040-AFF1-0F3083ECAE0E}" destId="{021202C0-038B-2343-BEC5-87DE7D0EBAC7}" srcOrd="0" destOrd="0" presId="urn:microsoft.com/office/officeart/2005/8/layout/hierarchy6"/>
    <dgm:cxn modelId="{B690A318-B6A2-9144-955E-22B2A50B2A04}" type="presParOf" srcId="{A3E12109-1F51-F84F-BA68-3DB02C886832}" destId="{09B20143-4FE5-724A-93BB-8B71BA70C923}" srcOrd="0" destOrd="0" presId="urn:microsoft.com/office/officeart/2005/8/layout/hierarchy6"/>
    <dgm:cxn modelId="{ECE35EE7-CE46-CA48-89F7-4668E7EE9B30}" type="presParOf" srcId="{09B20143-4FE5-724A-93BB-8B71BA70C923}" destId="{61C761A6-B4EB-A14D-8251-AE025F17F7C3}" srcOrd="0" destOrd="0" presId="urn:microsoft.com/office/officeart/2005/8/layout/hierarchy6"/>
    <dgm:cxn modelId="{CE7C53CD-68E8-7945-844D-F34194DED260}" type="presParOf" srcId="{09B20143-4FE5-724A-93BB-8B71BA70C923}" destId="{BF7E26BD-C3B4-9D4C-BF6D-06E2613CE8E6}" srcOrd="1" destOrd="0" presId="urn:microsoft.com/office/officeart/2005/8/layout/hierarchy6"/>
    <dgm:cxn modelId="{F13D1831-AA4F-6D49-B801-308C0C72F96D}" type="presParOf" srcId="{BF7E26BD-C3B4-9D4C-BF6D-06E2613CE8E6}" destId="{F3C469F7-806B-7D4C-9350-6CBD7C144D64}" srcOrd="0" destOrd="0" presId="urn:microsoft.com/office/officeart/2005/8/layout/hierarchy6"/>
    <dgm:cxn modelId="{2A5EFA14-EF73-FB40-8D15-3BF75DA1DF5D}" type="presParOf" srcId="{F3C469F7-806B-7D4C-9350-6CBD7C144D64}" destId="{C30AAE87-E623-6141-9FEC-B08C7BB6E975}" srcOrd="0" destOrd="0" presId="urn:microsoft.com/office/officeart/2005/8/layout/hierarchy6"/>
    <dgm:cxn modelId="{4C438961-2900-1340-AB58-335B2F7F2254}" type="presParOf" srcId="{F3C469F7-806B-7D4C-9350-6CBD7C144D64}" destId="{576C7CB4-F0D5-D24F-B1B6-7C4716157D87}" srcOrd="1" destOrd="0" presId="urn:microsoft.com/office/officeart/2005/8/layout/hierarchy6"/>
    <dgm:cxn modelId="{5FC5D855-FF5A-1E47-AEA6-89A140CC5763}" type="presParOf" srcId="{576C7CB4-F0D5-D24F-B1B6-7C4716157D87}" destId="{F5CA76E1-6A53-5B46-9D5E-2FD59030B113}" srcOrd="0" destOrd="0" presId="urn:microsoft.com/office/officeart/2005/8/layout/hierarchy6"/>
    <dgm:cxn modelId="{B589D4AB-4A01-D047-A2C1-33E07FA13662}" type="presParOf" srcId="{576C7CB4-F0D5-D24F-B1B6-7C4716157D87}" destId="{174A7BB4-0B89-FD45-B190-E3AF5AF9B7E7}" srcOrd="1" destOrd="0" presId="urn:microsoft.com/office/officeart/2005/8/layout/hierarchy6"/>
    <dgm:cxn modelId="{B68B91D7-09A7-B34A-B0AA-69CDC7A81813}" type="presParOf" srcId="{174A7BB4-0B89-FD45-B190-E3AF5AF9B7E7}" destId="{69B546C3-AD2F-0841-BF2F-735A89B431FF}" srcOrd="0" destOrd="0" presId="urn:microsoft.com/office/officeart/2005/8/layout/hierarchy6"/>
    <dgm:cxn modelId="{75118303-9932-D246-8809-7D7777D8D399}" type="presParOf" srcId="{174A7BB4-0B89-FD45-B190-E3AF5AF9B7E7}" destId="{898D539C-9610-F94D-A433-5BE26CB4934F}" srcOrd="1" destOrd="0" presId="urn:microsoft.com/office/officeart/2005/8/layout/hierarchy6"/>
    <dgm:cxn modelId="{46216A0E-B920-8C40-AD20-B50E3406EAAA}" type="presParOf" srcId="{898D539C-9610-F94D-A433-5BE26CB4934F}" destId="{EAAFDEAD-781F-2E42-8932-74FD351F8393}" srcOrd="0" destOrd="0" presId="urn:microsoft.com/office/officeart/2005/8/layout/hierarchy6"/>
    <dgm:cxn modelId="{9C52E07D-6A48-A649-9EC7-F56E831409C3}" type="presParOf" srcId="{898D539C-9610-F94D-A433-5BE26CB4934F}" destId="{76BB377C-9DB7-8444-A8DB-588F76A7548E}" srcOrd="1" destOrd="0" presId="urn:microsoft.com/office/officeart/2005/8/layout/hierarchy6"/>
    <dgm:cxn modelId="{AD71B324-5664-BA45-88F0-6D2906C6E787}" type="presParOf" srcId="{76BB377C-9DB7-8444-A8DB-588F76A7548E}" destId="{D937FB45-BC66-6948-849A-AAFBF81C5675}" srcOrd="0" destOrd="0" presId="urn:microsoft.com/office/officeart/2005/8/layout/hierarchy6"/>
    <dgm:cxn modelId="{FF0686BB-9642-2542-89BC-8AC4B919387C}" type="presParOf" srcId="{76BB377C-9DB7-8444-A8DB-588F76A7548E}" destId="{676F186C-FB7F-FE42-BDD2-2BDDDECF6C7F}" srcOrd="1" destOrd="0" presId="urn:microsoft.com/office/officeart/2005/8/layout/hierarchy6"/>
    <dgm:cxn modelId="{AD9F1B3C-FAE7-5844-95D1-14244E81DFAF}" type="presParOf" srcId="{898D539C-9610-F94D-A433-5BE26CB4934F}" destId="{021202C0-038B-2343-BEC5-87DE7D0EBAC7}" srcOrd="2" destOrd="0" presId="urn:microsoft.com/office/officeart/2005/8/layout/hierarchy6"/>
    <dgm:cxn modelId="{70894CB1-4765-E24A-BB60-227C177A97F4}" type="presParOf" srcId="{898D539C-9610-F94D-A433-5BE26CB4934F}" destId="{23D9A83B-F810-CA4B-B46D-06E262019D53}" srcOrd="3" destOrd="0" presId="urn:microsoft.com/office/officeart/2005/8/layout/hierarchy6"/>
    <dgm:cxn modelId="{90A93F99-0BEA-784F-93D2-61E5429C4C1D}" type="presParOf" srcId="{23D9A83B-F810-CA4B-B46D-06E262019D53}" destId="{BF629F5A-ED8B-F141-B932-3FBA9FA87C86}" srcOrd="0" destOrd="0" presId="urn:microsoft.com/office/officeart/2005/8/layout/hierarchy6"/>
    <dgm:cxn modelId="{0915DBCD-8BC1-A04A-B0F7-1CDC69AA968D}" type="presParOf" srcId="{23D9A83B-F810-CA4B-B46D-06E262019D53}" destId="{90953E4C-0540-1243-AB7E-60DF448A6E2B}" srcOrd="1" destOrd="0" presId="urn:microsoft.com/office/officeart/2005/8/layout/hierarchy6"/>
    <dgm:cxn modelId="{55603FDA-7100-1843-AB5E-1A95B8E244EE}" type="presParOf" srcId="{576C7CB4-F0D5-D24F-B1B6-7C4716157D87}" destId="{100D1436-A5BA-7741-9868-82DC9B23EFB8}" srcOrd="2" destOrd="0" presId="urn:microsoft.com/office/officeart/2005/8/layout/hierarchy6"/>
    <dgm:cxn modelId="{2E28C65B-D66F-5E44-80B1-D95B67E01582}" type="presParOf" srcId="{576C7CB4-F0D5-D24F-B1B6-7C4716157D87}" destId="{D5D2A708-763B-BE44-AE49-5C6B85D317FD}" srcOrd="3" destOrd="0" presId="urn:microsoft.com/office/officeart/2005/8/layout/hierarchy6"/>
    <dgm:cxn modelId="{98F2FD0A-BF0F-F544-8B9D-127A6AAE57DA}" type="presParOf" srcId="{D5D2A708-763B-BE44-AE49-5C6B85D317FD}" destId="{92A7F5BE-889F-3A4A-8533-0B08756B5A5D}" srcOrd="0" destOrd="0" presId="urn:microsoft.com/office/officeart/2005/8/layout/hierarchy6"/>
    <dgm:cxn modelId="{A6E8CA8C-D2E3-5D42-B522-10633CBB6E9B}" type="presParOf" srcId="{D5D2A708-763B-BE44-AE49-5C6B85D317FD}" destId="{F6B0C8A8-AE36-274F-B4BE-C01ACCB618B9}" srcOrd="1" destOrd="0" presId="urn:microsoft.com/office/officeart/2005/8/layout/hierarchy6"/>
    <dgm:cxn modelId="{1047631D-0F3F-3D4E-B73F-672CC36CB42D}" type="presParOf" srcId="{F6B0C8A8-AE36-274F-B4BE-C01ACCB618B9}" destId="{B8912790-AA0D-424C-933D-98798D43C89C}" srcOrd="0" destOrd="0" presId="urn:microsoft.com/office/officeart/2005/8/layout/hierarchy6"/>
    <dgm:cxn modelId="{7E0555F9-487C-F04E-B0FC-2F57DDE0AAA1}" type="presParOf" srcId="{F6B0C8A8-AE36-274F-B4BE-C01ACCB618B9}" destId="{EAE2CC23-8881-9046-AEE9-C6A7B1613F5F}" srcOrd="1" destOrd="0" presId="urn:microsoft.com/office/officeart/2005/8/layout/hierarchy6"/>
    <dgm:cxn modelId="{21315F5C-C6C7-0D4C-A4A1-99F0A73FF2F1}" type="presParOf" srcId="{EAE2CC23-8881-9046-AEE9-C6A7B1613F5F}" destId="{34EBF7DC-712B-2B40-8592-A1A6C474B68D}" srcOrd="0" destOrd="0" presId="urn:microsoft.com/office/officeart/2005/8/layout/hierarchy6"/>
    <dgm:cxn modelId="{1A0A97C5-4F69-4042-A9A4-3C4F086D6CEE}" type="presParOf" srcId="{EAE2CC23-8881-9046-AEE9-C6A7B1613F5F}" destId="{D33BFEEB-2018-4B47-9CC9-43B0468EAD76}" srcOrd="1" destOrd="0" presId="urn:microsoft.com/office/officeart/2005/8/layout/hierarchy6"/>
    <dgm:cxn modelId="{E5085ED8-D78D-D043-A758-ED789C825266}" type="presParOf" srcId="{A3E12109-1F51-F84F-BA68-3DB02C886832}" destId="{F50CCDA0-D108-904C-82B6-B4A1D574BEE5}" srcOrd="1" destOrd="0" presId="urn:microsoft.com/office/officeart/2005/8/layout/hierarchy6"/>
    <dgm:cxn modelId="{158501C8-DD33-7641-99A1-78CE6D995361}" type="presParOf" srcId="{F50CCDA0-D108-904C-82B6-B4A1D574BEE5}" destId="{D89EE5E1-7756-EC40-8345-13C32F07E663}" srcOrd="0" destOrd="0" presId="urn:microsoft.com/office/officeart/2005/8/layout/hierarchy6"/>
    <dgm:cxn modelId="{4F462668-876F-3A40-BE51-EDA17562B890}" type="presParOf" srcId="{D89EE5E1-7756-EC40-8345-13C32F07E663}" destId="{B01D2D5C-8D7D-3D47-AAF8-CF53333BE9F9}" srcOrd="0" destOrd="0" presId="urn:microsoft.com/office/officeart/2005/8/layout/hierarchy6"/>
    <dgm:cxn modelId="{217B9551-3975-ED45-9550-00B1FDDB2912}" type="presParOf" srcId="{D89EE5E1-7756-EC40-8345-13C32F07E663}" destId="{D343C462-42AB-1740-AD7B-2E841972814F}" srcOrd="1" destOrd="0" presId="urn:microsoft.com/office/officeart/2005/8/layout/hierarchy6"/>
    <dgm:cxn modelId="{93CEAFE4-F246-014E-86D6-22B38AEA2A7B}" type="presParOf" srcId="{F50CCDA0-D108-904C-82B6-B4A1D574BEE5}" destId="{18958177-5F2C-6A43-9F10-B4FEF6449217}" srcOrd="1" destOrd="0" presId="urn:microsoft.com/office/officeart/2005/8/layout/hierarchy6"/>
    <dgm:cxn modelId="{3FF1220A-B889-F444-AE60-118370F082C9}" type="presParOf" srcId="{18958177-5F2C-6A43-9F10-B4FEF6449217}" destId="{B7A0470C-D029-264A-8C4C-943885D260AC}" srcOrd="0" destOrd="0" presId="urn:microsoft.com/office/officeart/2005/8/layout/hierarchy6"/>
    <dgm:cxn modelId="{841E1C83-99DD-DA4E-9302-B40A36349E9A}" type="presParOf" srcId="{F50CCDA0-D108-904C-82B6-B4A1D574BEE5}" destId="{506C6ECC-11E3-EB47-8430-B9A58601A072}" srcOrd="2" destOrd="0" presId="urn:microsoft.com/office/officeart/2005/8/layout/hierarchy6"/>
    <dgm:cxn modelId="{2AE39A05-69C5-7247-BC67-BDF2413621FC}" type="presParOf" srcId="{506C6ECC-11E3-EB47-8430-B9A58601A072}" destId="{3E5168AE-9AEB-DA4A-A1B9-47B1D5341CBB}" srcOrd="0" destOrd="0" presId="urn:microsoft.com/office/officeart/2005/8/layout/hierarchy6"/>
    <dgm:cxn modelId="{74AEA8D5-B13E-B44E-A465-94B867747D57}" type="presParOf" srcId="{506C6ECC-11E3-EB47-8430-B9A58601A072}" destId="{055A84A0-8E90-D443-A959-81FB183BD498}" srcOrd="1" destOrd="0" presId="urn:microsoft.com/office/officeart/2005/8/layout/hierarchy6"/>
    <dgm:cxn modelId="{DA2A453F-2BAA-614C-8E8B-D74BEC7C07F2}" type="presParOf" srcId="{F50CCDA0-D108-904C-82B6-B4A1D574BEE5}" destId="{BB4A0995-0FB4-DD4F-83AA-802FF7C67C4E}" srcOrd="3" destOrd="0" presId="urn:microsoft.com/office/officeart/2005/8/layout/hierarchy6"/>
    <dgm:cxn modelId="{CCEE9FC7-DFEC-764E-8976-43436771A7CF}" type="presParOf" srcId="{BB4A0995-0FB4-DD4F-83AA-802FF7C67C4E}" destId="{1197E89C-76BF-4B4B-A7CC-0FAC67ED2BB1}" srcOrd="0" destOrd="0" presId="urn:microsoft.com/office/officeart/2005/8/layout/hierarchy6"/>
    <dgm:cxn modelId="{B72BCC25-1123-C149-A965-591CA537ED91}" type="presParOf" srcId="{F50CCDA0-D108-904C-82B6-B4A1D574BEE5}" destId="{00A2BC2B-DFAA-BA40-8AC0-61C8C135CBD0}" srcOrd="4" destOrd="0" presId="urn:microsoft.com/office/officeart/2005/8/layout/hierarchy6"/>
    <dgm:cxn modelId="{81F5E40E-05D8-9144-8116-1E30733ACF67}" type="presParOf" srcId="{00A2BC2B-DFAA-BA40-8AC0-61C8C135CBD0}" destId="{2AB972ED-30C6-1244-9FFE-DA998349D588}" srcOrd="0" destOrd="0" presId="urn:microsoft.com/office/officeart/2005/8/layout/hierarchy6"/>
    <dgm:cxn modelId="{41ADEB5A-C075-A643-9969-E68C90CBB117}" type="presParOf" srcId="{00A2BC2B-DFAA-BA40-8AC0-61C8C135CBD0}" destId="{B5C07FF0-61A0-BB4C-9477-A228B92E288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D47FD-CD8E-4EC8-A7E3-BF3AC4BC5C1A}">
      <dsp:nvSpPr>
        <dsp:cNvPr id="0" name=""/>
        <dsp:cNvSpPr/>
      </dsp:nvSpPr>
      <dsp:spPr>
        <a:xfrm>
          <a:off x="838251" y="313409"/>
          <a:ext cx="8783082" cy="544173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CFEF7-6061-BD4F-AFC5-FA694FEDE9F3}">
      <dsp:nvSpPr>
        <dsp:cNvPr id="0" name=""/>
        <dsp:cNvSpPr/>
      </dsp:nvSpPr>
      <dsp:spPr>
        <a:xfrm>
          <a:off x="1257302" y="4902015"/>
          <a:ext cx="232752" cy="2327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1EC21-D616-B249-B1B2-55616D1D4E8A}">
      <dsp:nvSpPr>
        <dsp:cNvPr id="0" name=""/>
        <dsp:cNvSpPr/>
      </dsp:nvSpPr>
      <dsp:spPr>
        <a:xfrm>
          <a:off x="546096" y="5166873"/>
          <a:ext cx="3200402" cy="1828793"/>
        </a:xfrm>
        <a:prstGeom prst="rect">
          <a:avLst/>
        </a:prstGeom>
        <a:noFill/>
        <a:ln>
          <a:noFill/>
        </a:ln>
        <a:effectLst/>
        <a:scene3d>
          <a:camera prst="isometricOffAxis1Right" zoom="95000"/>
          <a:lightRig rig="fla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31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     Data Mining</a:t>
          </a:r>
          <a:endParaRPr lang="en-US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</a:rPr>
            <a:t>GameInformer reviews, game data, &amp; stock performance</a:t>
          </a:r>
          <a:endParaRPr lang="en-US" sz="1600" b="1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</a:rPr>
            <a:t>Selenium, </a:t>
          </a:r>
          <a:r>
            <a:rPr lang="en-US" sz="1600" b="1" kern="1200" dirty="0" err="1" smtClean="0">
              <a:solidFill>
                <a:schemeClr val="tx1"/>
              </a:solidFill>
            </a:rPr>
            <a:t>BeautifulSoup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546096" y="5166873"/>
        <a:ext cx="3200402" cy="1828793"/>
      </dsp:txXfrm>
    </dsp:sp>
    <dsp:sp modelId="{7DF38124-EA4D-C346-BD43-D06CAAFAF083}">
      <dsp:nvSpPr>
        <dsp:cNvPr id="0" name=""/>
        <dsp:cNvSpPr/>
      </dsp:nvSpPr>
      <dsp:spPr>
        <a:xfrm>
          <a:off x="2435488" y="3640646"/>
          <a:ext cx="364308" cy="364308"/>
        </a:xfrm>
        <a:prstGeom prst="ellipse">
          <a:avLst/>
        </a:prstGeom>
        <a:solidFill>
          <a:schemeClr val="accent3">
            <a:hueOff val="85723"/>
            <a:satOff val="5052"/>
            <a:lumOff val="-245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EDEA7-2E93-F043-9355-58A5387F83C0}">
      <dsp:nvSpPr>
        <dsp:cNvPr id="0" name=""/>
        <dsp:cNvSpPr/>
      </dsp:nvSpPr>
      <dsp:spPr>
        <a:xfrm>
          <a:off x="2757337" y="4192145"/>
          <a:ext cx="1679868" cy="2650094"/>
        </a:xfrm>
        <a:prstGeom prst="rect">
          <a:avLst/>
        </a:prstGeom>
        <a:noFill/>
        <a:ln>
          <a:noFill/>
        </a:ln>
        <a:effectLst/>
        <a:scene3d>
          <a:camera prst="isometricOffAxis1Right" zoom="95000"/>
          <a:lightRig rig="fla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04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Data Wrangling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Clean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Consolidate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Calculate</a:t>
          </a:r>
          <a:endParaRPr lang="en-US" sz="1600" b="1" kern="1200" dirty="0"/>
        </a:p>
      </dsp:txBody>
      <dsp:txXfrm>
        <a:off x="2757337" y="4192145"/>
        <a:ext cx="1679868" cy="2650094"/>
      </dsp:txXfrm>
    </dsp:sp>
    <dsp:sp modelId="{305D7E8C-991C-B54E-A4D5-4BA13A3A0EAF}">
      <dsp:nvSpPr>
        <dsp:cNvPr id="0" name=""/>
        <dsp:cNvSpPr/>
      </dsp:nvSpPr>
      <dsp:spPr>
        <a:xfrm>
          <a:off x="4156241" y="2599284"/>
          <a:ext cx="485745" cy="485745"/>
        </a:xfrm>
        <a:prstGeom prst="ellipse">
          <a:avLst/>
        </a:prstGeom>
        <a:solidFill>
          <a:schemeClr val="accent3">
            <a:hueOff val="171446"/>
            <a:satOff val="10105"/>
            <a:lumOff val="-49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2F0EB-4364-D444-BCAF-FFE148D73036}">
      <dsp:nvSpPr>
        <dsp:cNvPr id="0" name=""/>
        <dsp:cNvSpPr/>
      </dsp:nvSpPr>
      <dsp:spPr>
        <a:xfrm>
          <a:off x="4488013" y="3287722"/>
          <a:ext cx="1953100" cy="3554541"/>
        </a:xfrm>
        <a:prstGeom prst="rect">
          <a:avLst/>
        </a:prstGeom>
        <a:noFill/>
        <a:ln>
          <a:noFill/>
        </a:ln>
        <a:effectLst/>
        <a:scene3d>
          <a:camera prst="isometricOffAxis1Right" zoom="95000"/>
          <a:lightRig rig="fla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386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Exploration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Pair-wise features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Data distribution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Correlations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Base-line model</a:t>
          </a:r>
          <a:endParaRPr lang="en-US" sz="1600" b="1" kern="1200" dirty="0"/>
        </a:p>
      </dsp:txBody>
      <dsp:txXfrm>
        <a:off x="4488013" y="3287722"/>
        <a:ext cx="1953100" cy="3554541"/>
      </dsp:txXfrm>
    </dsp:sp>
    <dsp:sp modelId="{18B134EF-074E-0E4C-84B0-466627B91AC6}">
      <dsp:nvSpPr>
        <dsp:cNvPr id="0" name=""/>
        <dsp:cNvSpPr/>
      </dsp:nvSpPr>
      <dsp:spPr>
        <a:xfrm>
          <a:off x="6038504" y="1756463"/>
          <a:ext cx="627420" cy="627420"/>
        </a:xfrm>
        <a:prstGeom prst="ellipse">
          <a:avLst/>
        </a:prstGeom>
        <a:solidFill>
          <a:schemeClr val="accent3">
            <a:hueOff val="257169"/>
            <a:satOff val="15157"/>
            <a:lumOff val="-7353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7001A-C5C9-334E-8B36-84FAF49685C6}">
      <dsp:nvSpPr>
        <dsp:cNvPr id="0" name=""/>
        <dsp:cNvSpPr/>
      </dsp:nvSpPr>
      <dsp:spPr>
        <a:xfrm>
          <a:off x="6263317" y="2758046"/>
          <a:ext cx="2023938" cy="4237620"/>
        </a:xfrm>
        <a:prstGeom prst="rect">
          <a:avLst/>
        </a:prstGeom>
        <a:noFill/>
        <a:ln>
          <a:noFill/>
        </a:ln>
        <a:effectLst/>
        <a:scene3d>
          <a:camera prst="isometricOffAxis1Right" zoom="95000"/>
          <a:lightRig rig="fla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457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Modeling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Train-test-split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Base-line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Fine-tune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Model Evaluation</a:t>
          </a:r>
          <a:endParaRPr lang="en-US" sz="1600" b="1" kern="1200" dirty="0"/>
        </a:p>
      </dsp:txBody>
      <dsp:txXfrm>
        <a:off x="6263317" y="2758046"/>
        <a:ext cx="2023938" cy="4237620"/>
      </dsp:txXfrm>
    </dsp:sp>
    <dsp:sp modelId="{5A196730-101F-7B4C-939A-C60F6158FCAF}">
      <dsp:nvSpPr>
        <dsp:cNvPr id="0" name=""/>
        <dsp:cNvSpPr/>
      </dsp:nvSpPr>
      <dsp:spPr>
        <a:xfrm>
          <a:off x="7849422" y="1303811"/>
          <a:ext cx="799455" cy="799455"/>
        </a:xfrm>
        <a:prstGeom prst="ellipse">
          <a:avLst/>
        </a:prstGeom>
        <a:solidFill>
          <a:schemeClr val="accent3">
            <a:hueOff val="342892"/>
            <a:satOff val="20210"/>
            <a:lumOff val="-9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E98B2-C2EF-2F46-9389-A1FCEABA022E}">
      <dsp:nvSpPr>
        <dsp:cNvPr id="0" name=""/>
        <dsp:cNvSpPr/>
      </dsp:nvSpPr>
      <dsp:spPr>
        <a:xfrm>
          <a:off x="8095752" y="2340609"/>
          <a:ext cx="2023938" cy="4655057"/>
        </a:xfrm>
        <a:prstGeom prst="rect">
          <a:avLst/>
        </a:prstGeom>
        <a:noFill/>
        <a:ln>
          <a:noFill/>
        </a:ln>
        <a:effectLst/>
        <a:scene3d>
          <a:camera prst="isometricOffAxis1Right" zoom="95000"/>
          <a:lightRig rig="fla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3615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Conclusion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Analysis of results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Applications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/>
            <a:t>Further study</a:t>
          </a:r>
          <a:endParaRPr lang="en-US" sz="1800" b="1" kern="1200" dirty="0"/>
        </a:p>
      </dsp:txBody>
      <dsp:txXfrm>
        <a:off x="8095752" y="2340609"/>
        <a:ext cx="2023938" cy="4655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972ED-30C6-1244-9FFE-DA998349D588}">
      <dsp:nvSpPr>
        <dsp:cNvPr id="0" name=""/>
        <dsp:cNvSpPr/>
      </dsp:nvSpPr>
      <dsp:spPr>
        <a:xfrm>
          <a:off x="0" y="3278810"/>
          <a:ext cx="8140700" cy="1108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How’s our model?</a:t>
          </a:r>
          <a:endParaRPr lang="en-US" sz="1200" kern="1200" dirty="0"/>
        </a:p>
      </dsp:txBody>
      <dsp:txXfrm>
        <a:off x="0" y="3278810"/>
        <a:ext cx="2442210" cy="1108216"/>
      </dsp:txXfrm>
    </dsp:sp>
    <dsp:sp modelId="{3E5168AE-9AEB-DA4A-A1B9-47B1D5341CBB}">
      <dsp:nvSpPr>
        <dsp:cNvPr id="0" name=""/>
        <dsp:cNvSpPr/>
      </dsp:nvSpPr>
      <dsp:spPr>
        <a:xfrm>
          <a:off x="0" y="1985891"/>
          <a:ext cx="8140700" cy="1108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Scores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Moving Avg.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Volume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Prices</a:t>
          </a:r>
          <a:endParaRPr lang="en-US" sz="1200" kern="1200" dirty="0"/>
        </a:p>
      </dsp:txBody>
      <dsp:txXfrm>
        <a:off x="0" y="1985891"/>
        <a:ext cx="2442210" cy="1108216"/>
      </dsp:txXfrm>
    </dsp:sp>
    <dsp:sp modelId="{B01D2D5C-8D7D-3D47-AAF8-CF53333BE9F9}">
      <dsp:nvSpPr>
        <dsp:cNvPr id="0" name=""/>
        <dsp:cNvSpPr/>
      </dsp:nvSpPr>
      <dsp:spPr>
        <a:xfrm>
          <a:off x="0" y="692972"/>
          <a:ext cx="8140700" cy="1108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Closing Prices &amp; Future Returns</a:t>
          </a:r>
          <a:endParaRPr lang="en-US" sz="1200" kern="1200" dirty="0"/>
        </a:p>
      </dsp:txBody>
      <dsp:txXfrm>
        <a:off x="0" y="692972"/>
        <a:ext cx="2442210" cy="1108216"/>
      </dsp:txXfrm>
    </dsp:sp>
    <dsp:sp modelId="{C30AAE87-E623-6141-9FEC-B08C7BB6E975}">
      <dsp:nvSpPr>
        <dsp:cNvPr id="0" name=""/>
        <dsp:cNvSpPr/>
      </dsp:nvSpPr>
      <dsp:spPr>
        <a:xfrm>
          <a:off x="3822703" y="785324"/>
          <a:ext cx="3437659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Baseline Linear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(R</a:t>
          </a:r>
          <a:r>
            <a:rPr lang="en-US" sz="1800" kern="1200" baseline="30000" dirty="0" smtClean="0"/>
            <a:t>2</a:t>
          </a:r>
          <a:r>
            <a:rPr lang="en-US" sz="1800" kern="1200" dirty="0" smtClean="0"/>
            <a:t>=0.992, 0.972)</a:t>
          </a:r>
          <a:endParaRPr lang="en-US" sz="1800" kern="1200" dirty="0"/>
        </a:p>
      </dsp:txBody>
      <dsp:txXfrm>
        <a:off x="3849752" y="812373"/>
        <a:ext cx="3383561" cy="869415"/>
      </dsp:txXfrm>
    </dsp:sp>
    <dsp:sp modelId="{F5CA76E1-6A53-5B46-9D5E-2FD59030B113}">
      <dsp:nvSpPr>
        <dsp:cNvPr id="0" name=""/>
        <dsp:cNvSpPr/>
      </dsp:nvSpPr>
      <dsp:spPr>
        <a:xfrm>
          <a:off x="5541532" y="1708837"/>
          <a:ext cx="1072175" cy="3288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40"/>
              </a:lnTo>
              <a:lnTo>
                <a:pt x="1072175" y="164440"/>
              </a:lnTo>
              <a:lnTo>
                <a:pt x="1072175" y="3288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46C3-AD2F-0841-BF2F-735A89B431FF}">
      <dsp:nvSpPr>
        <dsp:cNvPr id="0" name=""/>
        <dsp:cNvSpPr/>
      </dsp:nvSpPr>
      <dsp:spPr>
        <a:xfrm>
          <a:off x="5683616" y="2037719"/>
          <a:ext cx="1860182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 Selection</a:t>
          </a:r>
        </a:p>
      </dsp:txBody>
      <dsp:txXfrm>
        <a:off x="5710665" y="2064768"/>
        <a:ext cx="1806084" cy="869415"/>
      </dsp:txXfrm>
    </dsp:sp>
    <dsp:sp modelId="{EAAFDEAD-781F-2E42-8932-74FD351F8393}">
      <dsp:nvSpPr>
        <dsp:cNvPr id="0" name=""/>
        <dsp:cNvSpPr/>
      </dsp:nvSpPr>
      <dsp:spPr>
        <a:xfrm>
          <a:off x="6613707" y="2961233"/>
          <a:ext cx="170360" cy="43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416"/>
              </a:lnTo>
              <a:lnTo>
                <a:pt x="170360" y="216416"/>
              </a:lnTo>
              <a:lnTo>
                <a:pt x="170360" y="4328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37FB45-BC66-6948-849A-AAFBF81C5675}">
      <dsp:nvSpPr>
        <dsp:cNvPr id="0" name=""/>
        <dsp:cNvSpPr/>
      </dsp:nvSpPr>
      <dsp:spPr>
        <a:xfrm>
          <a:off x="6091433" y="3394065"/>
          <a:ext cx="1385270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Polynomial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</a:t>
          </a:r>
          <a:r>
            <a:rPr lang="en-US" sz="1800" kern="1200" baseline="30000" dirty="0" smtClean="0"/>
            <a:t>2</a:t>
          </a:r>
          <a:r>
            <a:rPr lang="en-US" sz="1800" kern="1200" dirty="0" smtClean="0"/>
            <a:t>=0.976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Hold 0.954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118482" y="3421114"/>
        <a:ext cx="1331172" cy="869415"/>
      </dsp:txXfrm>
    </dsp:sp>
    <dsp:sp modelId="{021202C0-038B-2343-BEC5-87DE7D0EBAC7}">
      <dsp:nvSpPr>
        <dsp:cNvPr id="0" name=""/>
        <dsp:cNvSpPr/>
      </dsp:nvSpPr>
      <dsp:spPr>
        <a:xfrm>
          <a:off x="5063562" y="2961233"/>
          <a:ext cx="1550145" cy="432832"/>
        </a:xfrm>
        <a:custGeom>
          <a:avLst/>
          <a:gdLst/>
          <a:ahLst/>
          <a:cxnLst/>
          <a:rect l="0" t="0" r="0" b="0"/>
          <a:pathLst>
            <a:path>
              <a:moveTo>
                <a:pt x="1550145" y="0"/>
              </a:moveTo>
              <a:lnTo>
                <a:pt x="1550145" y="216416"/>
              </a:lnTo>
              <a:lnTo>
                <a:pt x="0" y="216416"/>
              </a:lnTo>
              <a:lnTo>
                <a:pt x="0" y="4328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29F5A-ED8B-F141-B932-3FBA9FA87C86}">
      <dsp:nvSpPr>
        <dsp:cNvPr id="0" name=""/>
        <dsp:cNvSpPr/>
      </dsp:nvSpPr>
      <dsp:spPr>
        <a:xfrm>
          <a:off x="4370927" y="3394065"/>
          <a:ext cx="1385270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Linear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</a:t>
          </a:r>
          <a:r>
            <a:rPr lang="en-US" sz="1800" kern="1200" baseline="30000" dirty="0" smtClean="0"/>
            <a:t>2</a:t>
          </a:r>
          <a:r>
            <a:rPr lang="en-US" sz="1800" kern="1200" dirty="0" smtClean="0"/>
            <a:t>= 0.970,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Hold 0.952</a:t>
          </a:r>
          <a:endParaRPr lang="en-US" sz="1800" kern="1200" dirty="0"/>
        </a:p>
      </dsp:txBody>
      <dsp:txXfrm>
        <a:off x="4397976" y="3421114"/>
        <a:ext cx="1331172" cy="869415"/>
      </dsp:txXfrm>
    </dsp:sp>
    <dsp:sp modelId="{100D1436-A5BA-7741-9868-82DC9B23EFB8}">
      <dsp:nvSpPr>
        <dsp:cNvPr id="0" name=""/>
        <dsp:cNvSpPr/>
      </dsp:nvSpPr>
      <dsp:spPr>
        <a:xfrm>
          <a:off x="4138991" y="1708837"/>
          <a:ext cx="1402541" cy="346502"/>
        </a:xfrm>
        <a:custGeom>
          <a:avLst/>
          <a:gdLst/>
          <a:ahLst/>
          <a:cxnLst/>
          <a:rect l="0" t="0" r="0" b="0"/>
          <a:pathLst>
            <a:path>
              <a:moveTo>
                <a:pt x="1402541" y="0"/>
              </a:moveTo>
              <a:lnTo>
                <a:pt x="1402541" y="173251"/>
              </a:lnTo>
              <a:lnTo>
                <a:pt x="0" y="173251"/>
              </a:lnTo>
              <a:lnTo>
                <a:pt x="0" y="3465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7F5BE-889F-3A4A-8533-0B08756B5A5D}">
      <dsp:nvSpPr>
        <dsp:cNvPr id="0" name=""/>
        <dsp:cNvSpPr/>
      </dsp:nvSpPr>
      <dsp:spPr>
        <a:xfrm>
          <a:off x="2901432" y="2055340"/>
          <a:ext cx="2475118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Plus Features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(R</a:t>
          </a:r>
          <a:r>
            <a:rPr lang="en-US" sz="1400" kern="1200" baseline="30000" dirty="0" smtClean="0">
              <a:solidFill>
                <a:schemeClr val="tx1"/>
              </a:solidFill>
            </a:rPr>
            <a:t>2=</a:t>
          </a:r>
          <a:r>
            <a:rPr lang="en-US" sz="1400" kern="1200" dirty="0" smtClean="0">
              <a:solidFill>
                <a:schemeClr val="tx1"/>
              </a:solidFill>
            </a:rPr>
            <a:t>0.970, 0.952)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Score: coeff. -.15, p-val. 0.275</a:t>
          </a:r>
          <a:endParaRPr lang="en-US" sz="1400" kern="1200" dirty="0"/>
        </a:p>
      </dsp:txBody>
      <dsp:txXfrm>
        <a:off x="2928481" y="2082389"/>
        <a:ext cx="2421020" cy="869415"/>
      </dsp:txXfrm>
    </dsp:sp>
    <dsp:sp modelId="{B8912790-AA0D-424C-933D-98798D43C89C}">
      <dsp:nvSpPr>
        <dsp:cNvPr id="0" name=""/>
        <dsp:cNvSpPr/>
      </dsp:nvSpPr>
      <dsp:spPr>
        <a:xfrm>
          <a:off x="3360289" y="2978853"/>
          <a:ext cx="778702" cy="380857"/>
        </a:xfrm>
        <a:custGeom>
          <a:avLst/>
          <a:gdLst/>
          <a:ahLst/>
          <a:cxnLst/>
          <a:rect l="0" t="0" r="0" b="0"/>
          <a:pathLst>
            <a:path>
              <a:moveTo>
                <a:pt x="778702" y="0"/>
              </a:moveTo>
              <a:lnTo>
                <a:pt x="778702" y="190428"/>
              </a:lnTo>
              <a:lnTo>
                <a:pt x="0" y="190428"/>
              </a:lnTo>
              <a:lnTo>
                <a:pt x="0" y="3808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EBF7DC-712B-2B40-8592-A1A6C474B68D}">
      <dsp:nvSpPr>
        <dsp:cNvPr id="0" name=""/>
        <dsp:cNvSpPr/>
      </dsp:nvSpPr>
      <dsp:spPr>
        <a:xfrm>
          <a:off x="2667654" y="3359710"/>
          <a:ext cx="1385270" cy="9235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baseline="0" dirty="0" smtClean="0"/>
            <a:t>Non-linear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baseline="0" dirty="0" smtClean="0"/>
            <a:t>Effect</a:t>
          </a:r>
          <a:endParaRPr lang="en-US" sz="1800" kern="1200" dirty="0"/>
        </a:p>
      </dsp:txBody>
      <dsp:txXfrm>
        <a:off x="2694703" y="3386759"/>
        <a:ext cx="1331172" cy="869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1EFA-9B88-3549-AB1B-1929D2CA060A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7023-FAC0-D742-AE48-4018B201A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If you have ever set foot into a GameStop, you are probably well aware of Game Informer.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With total</a:t>
            </a:r>
            <a:r>
              <a:rPr lang="en-US" sz="2400" b="1" baseline="0" dirty="0" smtClean="0"/>
              <a:t> circulation of ~7m and 300 issues over almost 30 years, their influence is apparent.</a:t>
            </a:r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But today's stock price is an essential input for the forward price.</a:t>
            </a:r>
          </a:p>
          <a:p>
            <a:r>
              <a:rPr lang="en-US" b="1" dirty="0" smtClean="0"/>
              <a:t>As our correlations</a:t>
            </a:r>
            <a:r>
              <a:rPr lang="en-US" b="1" baseline="0" dirty="0" smtClean="0"/>
              <a:t> confirm</a:t>
            </a:r>
            <a:endParaRPr lang="en-US" b="1" dirty="0" smtClean="0"/>
          </a:p>
          <a:p>
            <a:r>
              <a:rPr lang="en-US" b="1" dirty="0" smtClean="0"/>
              <a:t>This</a:t>
            </a:r>
            <a:r>
              <a:rPr lang="en-US" b="1" baseline="0" dirty="0" smtClean="0"/>
              <a:t> will become a critical component and difficulty as closing price is a necessary input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Baseline  = perfect fit </a:t>
            </a:r>
          </a:p>
          <a:p>
            <a:r>
              <a:rPr lang="en-US" sz="2400" b="1" baseline="0" dirty="0" smtClean="0"/>
              <a:t>feature selection no effect.</a:t>
            </a:r>
          </a:p>
          <a:p>
            <a:r>
              <a:rPr lang="en-US" sz="2400" b="1" baseline="0" dirty="0" smtClean="0"/>
              <a:t>What effect these reviews have??? maybe small and non-linear</a:t>
            </a:r>
          </a:p>
          <a:p>
            <a:r>
              <a:rPr lang="en-US" sz="2400" b="1" baseline="0" dirty="0" smtClean="0"/>
              <a:t>Train-test-10%split = 0.970 leaves room to improve</a:t>
            </a:r>
          </a:p>
          <a:p>
            <a:endParaRPr lang="en-US" sz="2400" b="1" baseline="0" dirty="0" smtClean="0"/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#Some </a:t>
            </a:r>
            <a:r>
              <a:rPr lang="en-US" sz="1800" b="1" dirty="0" err="1" smtClean="0"/>
              <a:t>heteroskedasticity</a:t>
            </a:r>
            <a:r>
              <a:rPr lang="en-US" sz="1800" b="1" dirty="0" smtClean="0"/>
              <a:t> at lower range of closing prices</a:t>
            </a:r>
          </a:p>
          <a:p>
            <a:r>
              <a:rPr lang="en-US" sz="1800" b="1" dirty="0" smtClean="0"/>
              <a:t>#The model improves at higher range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/>
              <a:t>#recall</a:t>
            </a:r>
            <a:r>
              <a:rPr lang="mr-IN" sz="1800" b="1" dirty="0" smtClean="0"/>
              <a:t>…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4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800" b="1" dirty="0" smtClean="0"/>
              <a:t>…</a:t>
            </a:r>
            <a:r>
              <a:rPr lang="en-US" sz="1800" b="1" dirty="0" smtClean="0"/>
              <a:t>.the residuals</a:t>
            </a:r>
            <a:r>
              <a:rPr lang="en-US" sz="1800" b="1" baseline="0" dirty="0" smtClean="0"/>
              <a:t> become tighter as the stock volatility decreases. </a:t>
            </a:r>
          </a:p>
          <a:p>
            <a:r>
              <a:rPr lang="en-US" sz="1800" b="1" baseline="0" dirty="0" smtClean="0"/>
              <a:t>The model works better in lower </a:t>
            </a:r>
            <a:r>
              <a:rPr lang="en-US" sz="1800" b="1" baseline="0" dirty="0" err="1" smtClean="0"/>
              <a:t>vol</a:t>
            </a:r>
            <a:r>
              <a:rPr lang="en-US" sz="1800" b="1" baseline="0" dirty="0" smtClean="0"/>
              <a:t> markets. (less noise)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Stock is up nearly</a:t>
            </a:r>
            <a:r>
              <a:rPr lang="en-US" b="1" baseline="0" dirty="0" smtClean="0"/>
              <a:t> 500% since 2013</a:t>
            </a:r>
            <a:r>
              <a:rPr lang="mr-IN" b="1" baseline="0" dirty="0" smtClean="0"/>
              <a:t>…</a:t>
            </a:r>
            <a:r>
              <a:rPr lang="en-US" b="1" baseline="0" dirty="0" smtClean="0"/>
              <a:t>.what happened?</a:t>
            </a:r>
          </a:p>
          <a:p>
            <a:r>
              <a:rPr lang="en-US" b="1" dirty="0" smtClean="0"/>
              <a:t>Andrew Wilson happened</a:t>
            </a:r>
            <a:r>
              <a:rPr lang="en-US" b="1" baseline="0" dirty="0" smtClean="0"/>
              <a:t> </a:t>
            </a:r>
            <a:r>
              <a:rPr lang="en-US" b="1" dirty="0" smtClean="0"/>
              <a:t>Sep’2013</a:t>
            </a:r>
            <a:r>
              <a:rPr lang="mr-IN" b="1" dirty="0" smtClean="0"/>
              <a:t>…</a:t>
            </a:r>
            <a:r>
              <a:rPr lang="en-US" b="1" dirty="0" smtClean="0"/>
              <a:t>. </a:t>
            </a:r>
          </a:p>
          <a:p>
            <a:r>
              <a:rPr lang="en-US" b="1" dirty="0" smtClean="0"/>
              <a:t>His leadership</a:t>
            </a:r>
            <a:r>
              <a:rPr lang="en-US" b="1" baseline="0" dirty="0" smtClean="0"/>
              <a:t> led to increased profitability and </a:t>
            </a:r>
            <a:r>
              <a:rPr lang="en-US" b="1" dirty="0" smtClean="0"/>
              <a:t>reduced</a:t>
            </a:r>
            <a:r>
              <a:rPr lang="en-US" b="1" baseline="0" dirty="0" smtClean="0"/>
              <a:t> stock volatility</a:t>
            </a:r>
          </a:p>
          <a:p>
            <a:r>
              <a:rPr lang="en-US" b="0" baseline="0" dirty="0" smtClean="0"/>
              <a:t>Combined with the already skewed reviews, this is in-line the model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8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Ubisoft</a:t>
            </a:r>
            <a:r>
              <a:rPr lang="en-US" b="1" dirty="0" smtClean="0"/>
              <a:t>, THQ, Take-Two,</a:t>
            </a:r>
            <a:r>
              <a:rPr lang="en-US" b="1" baseline="0" dirty="0" smtClean="0"/>
              <a:t> ATVI</a:t>
            </a:r>
            <a:endParaRPr lang="en-US" b="1" dirty="0" smtClean="0"/>
          </a:p>
          <a:p>
            <a:r>
              <a:rPr lang="en-US" b="1" dirty="0" smtClean="0"/>
              <a:t>Consolidate</a:t>
            </a:r>
            <a:r>
              <a:rPr lang="en-US" b="1" baseline="0" dirty="0" smtClean="0"/>
              <a:t> more reviews to have feel for overall landscape</a:t>
            </a:r>
          </a:p>
          <a:p>
            <a:r>
              <a:rPr lang="en-US" b="1" baseline="0" dirty="0" smtClean="0"/>
              <a:t>Try to isolate Year as a variable; removing or enhancing returns in recessions/market decline</a:t>
            </a:r>
          </a:p>
          <a:p>
            <a:r>
              <a:rPr lang="en-US" b="1" baseline="0" dirty="0" smtClean="0"/>
              <a:t>See if certain authors have more influence</a:t>
            </a:r>
          </a:p>
          <a:p>
            <a:r>
              <a:rPr lang="en-US" b="1" baseline="0" dirty="0" smtClean="0"/>
              <a:t>Isolate more factors specific to EA</a:t>
            </a:r>
          </a:p>
          <a:p>
            <a:r>
              <a:rPr lang="en-US" b="1" baseline="0" dirty="0" smtClean="0"/>
              <a:t>See if there is correlation with physical game sales </a:t>
            </a:r>
            <a:r>
              <a:rPr lang="en-US" b="1" baseline="0" dirty="0" err="1" smtClean="0"/>
              <a:t>vs</a:t>
            </a:r>
            <a:r>
              <a:rPr lang="en-US" b="1" baseline="0" dirty="0" smtClean="0"/>
              <a:t> review ratings &amp; </a:t>
            </a:r>
            <a:r>
              <a:rPr lang="en-US" b="1" baseline="0" dirty="0" err="1" smtClean="0"/>
              <a:t>qty</a:t>
            </a:r>
            <a:endParaRPr lang="en-US" b="1" baseline="0" dirty="0" smtClean="0"/>
          </a:p>
          <a:p>
            <a:r>
              <a:rPr lang="en-US" b="1" baseline="0" dirty="0" smtClean="0"/>
              <a:t>Try to extrapolate to earnings not just stock performance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3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 smtClean="0"/>
          </a:p>
          <a:p>
            <a:r>
              <a:rPr lang="en-US" sz="2400" b="1" dirty="0" smtClean="0"/>
              <a:t>There is a</a:t>
            </a:r>
            <a:r>
              <a:rPr lang="en-US" sz="2400" b="1" baseline="0" dirty="0" smtClean="0"/>
              <a:t> somewhat subtle issue at hand</a:t>
            </a:r>
            <a:r>
              <a:rPr lang="mr-IN" sz="2400" b="1" baseline="0" dirty="0" smtClean="0"/>
              <a:t>…</a:t>
            </a:r>
            <a:r>
              <a:rPr lang="en-US" sz="2400" b="1" baseline="0" dirty="0" smtClean="0"/>
              <a:t> the retailer and the periodical are one and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b="1" baseline="0" dirty="0" smtClean="0"/>
              <a:t>And unfortunately, GameStop desperately needs to sell games</a:t>
            </a:r>
            <a:r>
              <a:rPr lang="mr-IN" sz="2400" b="1" baseline="0" dirty="0" smtClean="0"/>
              <a:t>…</a:t>
            </a:r>
            <a:endParaRPr lang="en-US" sz="2400" b="1" baseline="0" dirty="0" smtClean="0"/>
          </a:p>
          <a:p>
            <a:r>
              <a:rPr lang="en-US" sz="2400" b="1" dirty="0" smtClean="0"/>
              <a:t>Is this where you should</a:t>
            </a:r>
            <a:r>
              <a:rPr lang="en-US" sz="2400" b="1" baseline="0" dirty="0" smtClean="0"/>
              <a:t> be getting your game info?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8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4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Data is clustered around 8</a:t>
            </a:r>
            <a:r>
              <a:rPr lang="en-US" b="1" baseline="0" dirty="0" smtClean="0"/>
              <a:t> and skewed highly to </a:t>
            </a:r>
            <a:r>
              <a:rPr lang="en-US" b="1" dirty="0" smtClean="0"/>
              <a:t>the left.</a:t>
            </a:r>
            <a:r>
              <a:rPr lang="en-US" b="1" baseline="0" dirty="0" smtClean="0"/>
              <a:t> </a:t>
            </a:r>
          </a:p>
          <a:p>
            <a:r>
              <a:rPr lang="en-US" b="1" baseline="0" dirty="0" smtClean="0"/>
              <a:t>The KDE line suggest all games are likely to be highly rated. Are all games that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6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Is GameInformer honest? or just advertising?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Skew </a:t>
            </a:r>
            <a:r>
              <a:rPr lang="en-US" baseline="0" dirty="0" err="1" smtClean="0"/>
              <a:t>consisten</a:t>
            </a:r>
            <a:r>
              <a:rPr lang="en-US" baseline="0" dirty="0" smtClean="0"/>
              <a:t> over 25yrs</a:t>
            </a:r>
            <a:r>
              <a:rPr lang="mr-IN" baseline="0" dirty="0" smtClean="0"/>
              <a:t>…</a:t>
            </a:r>
            <a:r>
              <a:rPr lang="en-US" baseline="0" dirty="0" smtClean="0"/>
              <a:t>this gives us reason to be suspicious.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EA is no exception.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27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EA stock seems to perform well the week after review</a:t>
            </a:r>
          </a:p>
          <a:p>
            <a:r>
              <a:rPr lang="en-US" b="1" dirty="0" smtClean="0"/>
              <a:t>Scores below 6 tend to show negative reviews</a:t>
            </a:r>
          </a:p>
          <a:p>
            <a:r>
              <a:rPr lang="en-US" b="1" dirty="0" smtClean="0"/>
              <a:t>but the skew is still apparent at the higher end, inline</a:t>
            </a:r>
            <a:r>
              <a:rPr lang="en-US" b="1" baseline="0" dirty="0" smtClean="0"/>
              <a:t> with outlier performers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71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 smtClean="0"/>
              <a:t>In contrast, distribution</a:t>
            </a:r>
            <a:r>
              <a:rPr lang="en-US" sz="2400" b="1" baseline="0" dirty="0" smtClean="0"/>
              <a:t> of target variables (returns) appears very normal.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8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Recent years indicate tighter returns around weekly reviews</a:t>
            </a:r>
          </a:p>
          <a:p>
            <a:r>
              <a:rPr lang="en-US" b="1" dirty="0" smtClean="0"/>
              <a:t>This</a:t>
            </a:r>
            <a:r>
              <a:rPr lang="en-US" b="1" baseline="0" dirty="0" smtClean="0"/>
              <a:t> holds for a wider return period as well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023-FAC0-D742-AE48-4018B201AC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Friday, August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Friday, August 17, 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Friday, August 17, 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481"/>
            <a:ext cx="9144000" cy="59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1065342"/>
            <a:ext cx="5511800" cy="5602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2413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Closing </a:t>
            </a:r>
            <a:r>
              <a:rPr lang="en-US" sz="3600" dirty="0" err="1" smtClean="0"/>
              <a:t>Px</a:t>
            </a:r>
            <a:r>
              <a:rPr lang="en-US" sz="3600" dirty="0" smtClean="0"/>
              <a:t> vs. Future </a:t>
            </a:r>
            <a:r>
              <a:rPr lang="en-US" sz="3600" dirty="0"/>
              <a:t>P</a:t>
            </a:r>
            <a:r>
              <a:rPr lang="en-US" sz="3600" dirty="0" smtClean="0"/>
              <a:t>erformance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9144000" cy="30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8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400" y="6871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Modeling: Capturing the “Alpha”</a:t>
            </a:r>
            <a:endParaRPr lang="en-US" sz="36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94659018"/>
              </p:ext>
            </p:extLst>
          </p:nvPr>
        </p:nvGraphicFramePr>
        <p:xfrm>
          <a:off x="609600" y="1333500"/>
          <a:ext cx="81407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73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" y="215900"/>
            <a:ext cx="7543800" cy="914400"/>
          </a:xfrm>
        </p:spPr>
        <p:txBody>
          <a:bodyPr/>
          <a:lstStyle/>
          <a:p>
            <a:pPr algn="ctr"/>
            <a:r>
              <a:rPr lang="en-US" dirty="0" smtClean="0"/>
              <a:t>Evaluating the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33"/>
          <a:stretch/>
        </p:blipFill>
        <p:spPr>
          <a:xfrm>
            <a:off x="723900" y="1511299"/>
            <a:ext cx="7518400" cy="49431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1350" y="6119194"/>
            <a:ext cx="92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2014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469900"/>
            <a:ext cx="9055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7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2500" y="24130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changed in 2014?</a:t>
            </a:r>
            <a:endParaRPr lang="en-US" sz="3600" dirty="0"/>
          </a:p>
        </p:txBody>
      </p:sp>
      <p:pic>
        <p:nvPicPr>
          <p:cNvPr id="8" name="Picture 7" descr="Screen Shot 2018-07-20 at 1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85900"/>
            <a:ext cx="7975600" cy="2984500"/>
          </a:xfrm>
          <a:prstGeom prst="rect">
            <a:avLst/>
          </a:prstGeom>
        </p:spPr>
      </p:pic>
      <p:pic>
        <p:nvPicPr>
          <p:cNvPr id="11" name="Picture 10" descr="4772596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976531"/>
            <a:ext cx="7975600" cy="53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900" y="3302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"/>
                <a:cs typeface=""/>
              </a:rPr>
              <a:t>Effect appears small at first</a:t>
            </a:r>
            <a:r>
              <a:rPr lang="mr-IN" sz="3600" dirty="0" smtClean="0">
                <a:latin typeface=""/>
                <a:cs typeface=""/>
              </a:rPr>
              <a:t>…</a:t>
            </a:r>
            <a:endParaRPr lang="en-US" sz="3600" dirty="0">
              <a:latin typeface="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9900" y="1014631"/>
            <a:ext cx="4902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Scores &lt;5 	vs.	scores &gt; 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-3% 	7d	vs. +1%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-5% 	30d	vs. -2%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9900" y="2445642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 smtClean="0"/>
              <a:t>Scores </a:t>
            </a:r>
            <a:r>
              <a:rPr lang="en-US" sz="2400" b="1" u="sng" dirty="0"/>
              <a:t>&gt; 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Why -2% long term?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</a:t>
            </a:r>
            <a:r>
              <a:rPr lang="en-US" sz="2400" dirty="0"/>
              <a:t>/3 during </a:t>
            </a:r>
            <a:r>
              <a:rPr lang="en-US" sz="2400" dirty="0" smtClean="0"/>
              <a:t>recessions (-5%)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9900" y="3813472"/>
            <a:ext cx="5397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Scores &lt; </a:t>
            </a:r>
            <a:r>
              <a:rPr lang="en-US" sz="2400" b="1" u="sng" dirty="0" smtClean="0"/>
              <a:t>5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They are pre</a:t>
            </a:r>
            <a:r>
              <a:rPr lang="en-US" sz="2400" dirty="0"/>
              <a:t>-</a:t>
            </a:r>
            <a:r>
              <a:rPr lang="en-US" sz="2400" dirty="0" smtClean="0"/>
              <a:t>2004, -20% on </a:t>
            </a:r>
            <a:r>
              <a:rPr lang="en-US" sz="2400" dirty="0" err="1" smtClean="0"/>
              <a:t>avg</a:t>
            </a:r>
            <a:r>
              <a:rPr lang="en-US" sz="2400" dirty="0" smtClean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 smtClean="0"/>
              <a:t>Fifa</a:t>
            </a:r>
            <a:r>
              <a:rPr lang="en-US" sz="2400" dirty="0" smtClean="0"/>
              <a:t> </a:t>
            </a:r>
            <a:r>
              <a:rPr lang="mr-IN" sz="2400" dirty="0" smtClean="0"/>
              <a:t>’</a:t>
            </a:r>
            <a:r>
              <a:rPr lang="en-US" sz="2400" dirty="0" smtClean="0"/>
              <a:t>00			  4.5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World </a:t>
            </a:r>
            <a:r>
              <a:rPr lang="en-US" sz="2400" dirty="0"/>
              <a:t>Cup </a:t>
            </a:r>
            <a:r>
              <a:rPr lang="mr-IN" sz="2400" dirty="0" smtClean="0"/>
              <a:t>’</a:t>
            </a:r>
            <a:r>
              <a:rPr lang="en-US" sz="2400" dirty="0" smtClean="0"/>
              <a:t>98		  3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Tiger </a:t>
            </a:r>
            <a:r>
              <a:rPr lang="en-US" sz="2400" dirty="0"/>
              <a:t>Woods Golf </a:t>
            </a:r>
            <a:r>
              <a:rPr lang="mr-IN" sz="2400" dirty="0" smtClean="0"/>
              <a:t>’</a:t>
            </a:r>
            <a:r>
              <a:rPr lang="en-US" sz="2400" dirty="0" smtClean="0"/>
              <a:t>99	  2	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SSX Tricky		  4		</a:t>
            </a:r>
          </a:p>
        </p:txBody>
      </p:sp>
    </p:spTree>
    <p:extLst>
      <p:ext uri="{BB962C8B-B14F-4D97-AF65-F5344CB8AC3E}">
        <p14:creationId xmlns:p14="http://schemas.microsoft.com/office/powerpoint/2010/main" val="364048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0" y="330200"/>
            <a:ext cx="606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"/>
                <a:cs typeface=""/>
              </a:rPr>
              <a:t>Top </a:t>
            </a:r>
            <a:r>
              <a:rPr lang="en-US" sz="3600" dirty="0" err="1" smtClean="0">
                <a:latin typeface=""/>
                <a:cs typeface=""/>
              </a:rPr>
              <a:t>vs</a:t>
            </a:r>
            <a:r>
              <a:rPr lang="en-US" sz="3600" dirty="0" smtClean="0">
                <a:latin typeface=""/>
                <a:cs typeface=""/>
              </a:rPr>
              <a:t> Worst Performers</a:t>
            </a:r>
            <a:endParaRPr lang="en-US" sz="3600" dirty="0">
              <a:latin typeface=""/>
              <a:cs typeface="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192431"/>
            <a:ext cx="457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Top 5% 	vs.	Lower 5%</a:t>
            </a:r>
          </a:p>
          <a:p>
            <a:r>
              <a:rPr lang="en-US" sz="2800" dirty="0" smtClean="0"/>
              <a:t>+15% 	7d	 -12.5%</a:t>
            </a:r>
          </a:p>
          <a:p>
            <a:r>
              <a:rPr lang="en-US" sz="2800" dirty="0" smtClean="0"/>
              <a:t>+20% 	30d	 -25%</a:t>
            </a:r>
          </a:p>
          <a:p>
            <a:r>
              <a:rPr lang="en-US" sz="2800" dirty="0" smtClean="0"/>
              <a:t>  7.8		score	    7.3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24284"/>
          <a:stretch/>
        </p:blipFill>
        <p:spPr>
          <a:xfrm>
            <a:off x="5346700" y="3276452"/>
            <a:ext cx="3458146" cy="2851298"/>
          </a:xfrm>
          <a:prstGeom prst="rect">
            <a:avLst/>
          </a:prstGeom>
        </p:spPr>
      </p:pic>
      <p:pic>
        <p:nvPicPr>
          <p:cNvPr id="14" name="Picture 13" descr="Screen Shot 2018-07-20 at 2.0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295650"/>
            <a:ext cx="4559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6700" y="2336800"/>
            <a:ext cx="527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Next Steps</a:t>
            </a:r>
            <a:r>
              <a:rPr lang="mr-IN" sz="3600" dirty="0" smtClean="0"/>
              <a:t>…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509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1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9" y="2274418"/>
            <a:ext cx="8947691" cy="4331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02032"/>
            <a:ext cx="7239000" cy="1867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2981" y="-203200"/>
            <a:ext cx="10168128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87265005"/>
              </p:ext>
            </p:extLst>
          </p:nvPr>
        </p:nvGraphicFramePr>
        <p:xfrm>
          <a:off x="-977900" y="-38100"/>
          <a:ext cx="10119691" cy="699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43000" y="6159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406400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Process &amp; Outline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44694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82ED47FD-CD8E-4EC8-A7E3-BF3AC4BC5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9CFEF7-6061-BD4F-AFC5-FA694FEDE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>
                                            <p:graphicEl>
                                              <a:dgm id="{DE9CFEF7-6061-BD4F-AFC5-FA694FEDE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9E1EC21-D616-B249-B1B2-55616D1D4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">
                                            <p:graphicEl>
                                              <a:dgm id="{29E1EC21-D616-B249-B1B2-55616D1D4E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F38124-EA4D-C346-BD43-D06CAAFAF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>
                                            <p:graphicEl>
                                              <a:dgm id="{7DF38124-EA4D-C346-BD43-D06CAAFAF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A5EDEA7-2E93-F043-9355-58A5387F8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>
                                            <p:graphicEl>
                                              <a:dgm id="{9A5EDEA7-2E93-F043-9355-58A5387F83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5D7E8C-991C-B54E-A4D5-4BA13A3A0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305D7E8C-991C-B54E-A4D5-4BA13A3A0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C2F0EB-4364-D444-BCAF-FFE148D73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">
                                            <p:graphicEl>
                                              <a:dgm id="{84C2F0EB-4364-D444-BCAF-FFE148D73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B134EF-074E-0E4C-84B0-466627B91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">
                                            <p:graphicEl>
                                              <a:dgm id="{18B134EF-074E-0E4C-84B0-466627B91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07001A-C5C9-334E-8B36-84FAF49685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>
                                            <p:graphicEl>
                                              <a:dgm id="{AB07001A-C5C9-334E-8B36-84FAF49685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196730-101F-7B4C-939A-C60F6158F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">
                                            <p:graphicEl>
                                              <a:dgm id="{5A196730-101F-7B4C-939A-C60F6158F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3EE98B2-C2EF-2F46-9389-A1FCEABA0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">
                                            <p:graphicEl>
                                              <a:dgm id="{A3EE98B2-C2EF-2F46-9389-A1FCEABA0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551765"/>
            <a:ext cx="749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Game Informer </a:t>
            </a:r>
            <a:r>
              <a:rPr lang="en-US" sz="3600" dirty="0" smtClean="0"/>
              <a:t>Reviews since 1994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5524500"/>
            <a:ext cx="27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496"/>
            <a:ext cx="9144000" cy="47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9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45130"/>
            <a:ext cx="7048500" cy="5527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64" y="645130"/>
            <a:ext cx="7307635" cy="57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84" y="838200"/>
            <a:ext cx="5821516" cy="589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3300" y="191869"/>
            <a:ext cx="722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EA </a:t>
            </a:r>
            <a:r>
              <a:rPr lang="en-US" sz="3600" dirty="0"/>
              <a:t>S</a:t>
            </a:r>
            <a:r>
              <a:rPr lang="en-US" sz="3600" dirty="0" smtClean="0"/>
              <a:t>tock Return vs. Review Score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741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1193800"/>
            <a:ext cx="6422433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500" y="228600"/>
            <a:ext cx="796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Distribution of Returns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084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6" y="1498600"/>
            <a:ext cx="8709414" cy="4326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" y="444500"/>
            <a:ext cx="786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EA Stock Returns After Reviews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86" y="1397000"/>
            <a:ext cx="8913925" cy="44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3009</TotalTime>
  <Words>667</Words>
  <Application>Microsoft Macintosh PowerPoint</Application>
  <PresentationFormat>On-screen Show (4:3)</PresentationFormat>
  <Paragraphs>132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Evaluating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Stephen</dc:creator>
  <cp:lastModifiedBy>Clarence Stephen</cp:lastModifiedBy>
  <cp:revision>38</cp:revision>
  <cp:lastPrinted>2018-08-17T20:09:54Z</cp:lastPrinted>
  <dcterms:created xsi:type="dcterms:W3CDTF">2018-07-19T21:39:54Z</dcterms:created>
  <dcterms:modified xsi:type="dcterms:W3CDTF">2018-08-17T20:12:29Z</dcterms:modified>
</cp:coreProperties>
</file>